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60" r:id="rId6"/>
    <p:sldId id="261" r:id="rId7"/>
    <p:sldId id="262" r:id="rId8"/>
    <p:sldId id="263" r:id="rId9"/>
    <p:sldId id="264" r:id="rId10"/>
    <p:sldId id="267" r:id="rId11"/>
    <p:sldId id="268" r:id="rId12"/>
    <p:sldId id="269" r:id="rId13"/>
    <p:sldId id="271" r:id="rId14"/>
    <p:sldId id="272" r:id="rId15"/>
    <p:sldId id="274" r:id="rId16"/>
    <p:sldId id="275" r:id="rId17"/>
    <p:sldId id="276" r:id="rId18"/>
    <p:sldId id="277" r:id="rId19"/>
    <p:sldId id="278" r:id="rId20"/>
    <p:sldId id="279" r:id="rId21"/>
    <p:sldId id="280" r:id="rId22"/>
    <p:sldId id="281" r:id="rId23"/>
    <p:sldId id="282" r:id="rId24"/>
    <p:sldId id="283" r:id="rId25"/>
    <p:sldId id="285" r:id="rId26"/>
    <p:sldId id="286" r:id="rId27"/>
    <p:sldId id="290" r:id="rId28"/>
    <p:sldId id="291" r:id="rId29"/>
    <p:sldId id="289" r:id="rId30"/>
    <p:sldId id="292" r:id="rId31"/>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38" y="-5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9/8/2015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ng.com/images/search?q=otak&amp;view=detailv2&amp;&amp;id=F4BAF86B5172B0C74EA77C277DE6AA209B27C1FE&amp;selectedIndex=14&amp;ccid=vzOlfX/O&amp;simid=608053037759139790&amp;thid=OIP.Mbf33a57d7fcedade2bdf5fa4cbbc9830o0"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59005" y="180414"/>
            <a:ext cx="10738623" cy="6936373"/>
          </a:xfrm>
          <a:prstGeom prst="rect">
            <a:avLst/>
          </a:prstGeom>
        </p:spPr>
      </p:pic>
      <p:sp>
        <p:nvSpPr>
          <p:cNvPr id="2" name="Title 1"/>
          <p:cNvSpPr>
            <a:spLocks noGrp="1"/>
          </p:cNvSpPr>
          <p:nvPr>
            <p:ph type="ctrTitle"/>
          </p:nvPr>
        </p:nvSpPr>
        <p:spPr>
          <a:xfrm>
            <a:off x="1345581" y="-728739"/>
            <a:ext cx="9144000" cy="2387600"/>
          </a:xfrm>
        </p:spPr>
        <p:txBody>
          <a:bodyPr>
            <a:normAutofit/>
          </a:bodyPr>
          <a:lstStyle/>
          <a:p>
            <a:r>
              <a:rPr lang="en-US" sz="8000" b="1" dirty="0" smtClean="0"/>
              <a:t>SOFTSKILL</a:t>
            </a:r>
            <a:endParaRPr lang="en-US" sz="8000" b="1" dirty="0"/>
          </a:p>
        </p:txBody>
      </p:sp>
      <p:sp>
        <p:nvSpPr>
          <p:cNvPr id="3" name="Subtitle 2"/>
          <p:cNvSpPr>
            <a:spLocks noGrp="1"/>
          </p:cNvSpPr>
          <p:nvPr>
            <p:ph type="subTitle" idx="1"/>
          </p:nvPr>
        </p:nvSpPr>
        <p:spPr>
          <a:xfrm>
            <a:off x="1345581" y="5280611"/>
            <a:ext cx="9144000" cy="1655762"/>
          </a:xfrm>
        </p:spPr>
        <p:txBody>
          <a:bodyPr/>
          <a:lstStyle/>
          <a:p>
            <a:r>
              <a:rPr lang="en-US" dirty="0" smtClean="0"/>
              <a:t>UNAS 2015</a:t>
            </a:r>
          </a:p>
          <a:p>
            <a:r>
              <a:rPr lang="en-US" dirty="0" smtClean="0"/>
              <a:t>Jakarta, Indonesia</a:t>
            </a:r>
            <a:endParaRPr lang="en-US" dirty="0"/>
          </a:p>
        </p:txBody>
      </p:sp>
    </p:spTree>
    <p:extLst>
      <p:ext uri="{BB962C8B-B14F-4D97-AF65-F5344CB8AC3E}">
        <p14:creationId xmlns:p14="http://schemas.microsoft.com/office/powerpoint/2010/main" val="2332687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0000" lnSpcReduction="20000"/>
          </a:bodyPr>
          <a:lstStyle/>
          <a:p>
            <a:pPr marL="0" lvl="0" indent="0" eaLnBrk="0" fontAlgn="base" hangingPunct="0">
              <a:lnSpc>
                <a:spcPct val="100000"/>
              </a:lnSpc>
              <a:spcBef>
                <a:spcPct val="0"/>
              </a:spcBef>
              <a:spcAft>
                <a:spcPct val="0"/>
              </a:spcAft>
              <a:buNone/>
              <a:tabLst>
                <a:tab pos="2790825" algn="l"/>
                <a:tab pos="3473450" algn="l"/>
              </a:tabLst>
            </a:pPr>
            <a:r>
              <a:rPr lang="id-ID" altLang="en-US" b="1" dirty="0">
                <a:latin typeface="Century" panose="02040604050505020304" pitchFamily="18" charset="0"/>
                <a:ea typeface="Calibri" panose="020F0502020204030204" pitchFamily="34" charset="0"/>
                <a:cs typeface="Times New Roman" panose="02020603050405020304" pitchFamily="18" charset="0"/>
              </a:rPr>
              <a:t>Aktifitas</a:t>
            </a:r>
            <a:r>
              <a:rPr lang="en-US" altLang="en-US" b="1" dirty="0">
                <a:latin typeface="Century" panose="02040604050505020304" pitchFamily="18" charset="0"/>
                <a:ea typeface="Calibri" panose="020F0502020204030204" pitchFamily="34" charset="0"/>
                <a:cs typeface="Times New Roman" panose="02020603050405020304" pitchFamily="18" charset="0"/>
              </a:rPr>
              <a:t> I</a:t>
            </a:r>
            <a:endParaRPr lang="en-US" altLang="en-US" sz="2400" dirty="0"/>
          </a:p>
          <a:p>
            <a:pPr marL="0" lvl="0" indent="0" eaLnBrk="0" fontAlgn="base" hangingPunct="0">
              <a:lnSpc>
                <a:spcPct val="100000"/>
              </a:lnSpc>
              <a:spcBef>
                <a:spcPct val="0"/>
              </a:spcBef>
              <a:spcAft>
                <a:spcPct val="0"/>
              </a:spcAft>
              <a:buFontTx/>
              <a:buChar char="•"/>
              <a:tabLst>
                <a:tab pos="2790825" algn="l"/>
                <a:tab pos="3473450" algn="l"/>
              </a:tabLst>
            </a:pPr>
            <a:r>
              <a:rPr lang="id-ID" altLang="en-US" dirty="0">
                <a:latin typeface="Century" panose="02040604050505020304" pitchFamily="18" charset="0"/>
                <a:ea typeface="Calibri" panose="020F0502020204030204" pitchFamily="34" charset="0"/>
                <a:cs typeface="Times New Roman" panose="02020603050405020304" pitchFamily="18" charset="0"/>
              </a:rPr>
              <a:t>Ambil satu benda di lingkungan anda. Apa nama benda itu? (batu).</a:t>
            </a:r>
            <a:endParaRPr lang="en-US" altLang="en-US" sz="2400" dirty="0"/>
          </a:p>
          <a:p>
            <a:pPr marL="0" lvl="0" indent="0" eaLnBrk="0" fontAlgn="base" hangingPunct="0">
              <a:lnSpc>
                <a:spcPct val="100000"/>
              </a:lnSpc>
              <a:spcBef>
                <a:spcPct val="0"/>
              </a:spcBef>
              <a:spcAft>
                <a:spcPct val="0"/>
              </a:spcAft>
              <a:buFontTx/>
              <a:buChar char="•"/>
              <a:tabLst>
                <a:tab pos="2790825" algn="l"/>
                <a:tab pos="3473450" algn="l"/>
              </a:tabLst>
            </a:pPr>
            <a:r>
              <a:rPr lang="id-ID" altLang="en-US" dirty="0">
                <a:latin typeface="Century" panose="02040604050505020304" pitchFamily="18" charset="0"/>
                <a:ea typeface="Calibri" panose="020F0502020204030204" pitchFamily="34" charset="0"/>
                <a:cs typeface="Times New Roman" panose="02020603050405020304" pitchFamily="18" charset="0"/>
              </a:rPr>
              <a:t>Mengapa batu ini berada di sini? Mengapa ia </a:t>
            </a:r>
            <a:r>
              <a:rPr lang="id-ID" altLang="en-US" dirty="0" smtClean="0">
                <a:latin typeface="Century" panose="02040604050505020304" pitchFamily="18" charset="0"/>
                <a:ea typeface="Calibri" panose="020F0502020204030204" pitchFamily="34" charset="0"/>
                <a:cs typeface="Times New Roman" panose="02020603050405020304" pitchFamily="18" charset="0"/>
              </a:rPr>
              <a:t>mempunyai wujud</a:t>
            </a:r>
            <a:r>
              <a:rPr lang="id-ID" altLang="en-US" dirty="0">
                <a:latin typeface="Century" panose="02040604050505020304" pitchFamily="18" charset="0"/>
                <a:ea typeface="Calibri" panose="020F0502020204030204" pitchFamily="34" charset="0"/>
                <a:cs typeface="Times New Roman" panose="02020603050405020304" pitchFamily="18" charset="0"/>
              </a:rPr>
              <a:t>? </a:t>
            </a:r>
            <a:r>
              <a:rPr lang="id-ID" altLang="en-US" dirty="0">
                <a:latin typeface="Calibri" panose="020F0502020204030204" pitchFamily="34" charset="0"/>
                <a:ea typeface="Calibri" panose="020F0502020204030204" pitchFamily="34" charset="0"/>
                <a:cs typeface="Times New Roman" panose="02020603050405020304" pitchFamily="18" charset="0"/>
              </a:rPr>
              <a:t>–</a:t>
            </a:r>
            <a:r>
              <a:rPr lang="id-ID" altLang="en-US" dirty="0">
                <a:latin typeface="Century" panose="02040604050505020304" pitchFamily="18" charset="0"/>
                <a:ea typeface="Calibri" panose="020F0502020204030204" pitchFamily="34" charset="0"/>
                <a:cs typeface="Times New Roman" panose="02020603050405020304" pitchFamily="18" charset="0"/>
              </a:rPr>
              <a:t> Apa kegunaannya? Apa kepentingannya?</a:t>
            </a:r>
            <a:endParaRPr lang="en-US" altLang="en-US" sz="2400" dirty="0"/>
          </a:p>
          <a:p>
            <a:pPr marL="0" lvl="0" indent="0" eaLnBrk="0" fontAlgn="base" hangingPunct="0">
              <a:lnSpc>
                <a:spcPct val="100000"/>
              </a:lnSpc>
              <a:spcBef>
                <a:spcPct val="0"/>
              </a:spcBef>
              <a:spcAft>
                <a:spcPct val="0"/>
              </a:spcAft>
              <a:buFontTx/>
              <a:buChar char="•"/>
              <a:tabLst>
                <a:tab pos="2790825" algn="l"/>
                <a:tab pos="3473450" algn="l"/>
              </a:tabLst>
            </a:pPr>
            <a:r>
              <a:rPr lang="id-ID" altLang="en-US" dirty="0">
                <a:latin typeface="Century" panose="02040604050505020304" pitchFamily="18" charset="0"/>
                <a:ea typeface="Calibri" panose="020F0502020204030204" pitchFamily="34" charset="0"/>
                <a:cs typeface="Times New Roman" panose="02020603050405020304" pitchFamily="18" charset="0"/>
              </a:rPr>
              <a:t>Siapa pemilik batu yang cantik ini?</a:t>
            </a:r>
            <a:endParaRPr lang="en-US" altLang="en-US" sz="2400" dirty="0"/>
          </a:p>
          <a:p>
            <a:pPr marL="0" lvl="0" indent="0" eaLnBrk="0" fontAlgn="base" hangingPunct="0">
              <a:lnSpc>
                <a:spcPct val="100000"/>
              </a:lnSpc>
              <a:spcBef>
                <a:spcPct val="0"/>
              </a:spcBef>
              <a:spcAft>
                <a:spcPct val="0"/>
              </a:spcAft>
              <a:buFontTx/>
              <a:buChar char="•"/>
              <a:tabLst>
                <a:tab pos="2790825" algn="l"/>
                <a:tab pos="3473450" algn="l"/>
              </a:tabLst>
            </a:pPr>
            <a:r>
              <a:rPr lang="id-ID" altLang="en-US" dirty="0">
                <a:latin typeface="Century" panose="02040604050505020304" pitchFamily="18" charset="0"/>
                <a:ea typeface="Calibri" panose="020F0502020204030204" pitchFamily="34" charset="0"/>
                <a:cs typeface="Times New Roman" panose="02020603050405020304" pitchFamily="18" charset="0"/>
              </a:rPr>
              <a:t>Kapan batu ini digunakan</a:t>
            </a:r>
            <a:r>
              <a:rPr lang="id-ID" altLang="en-US" dirty="0" smtClean="0">
                <a:latin typeface="Century" panose="02040604050505020304" pitchFamily="18" charset="0"/>
                <a:ea typeface="Calibri" panose="020F0502020204030204" pitchFamily="34" charset="0"/>
                <a:cs typeface="Times New Roman" panose="02020603050405020304" pitchFamily="18" charset="0"/>
              </a:rPr>
              <a:t>? Kapan </a:t>
            </a:r>
            <a:r>
              <a:rPr lang="id-ID" altLang="en-US" dirty="0">
                <a:latin typeface="Century" panose="02040604050505020304" pitchFamily="18" charset="0"/>
                <a:ea typeface="Calibri" panose="020F0502020204030204" pitchFamily="34" charset="0"/>
                <a:cs typeface="Times New Roman" panose="02020603050405020304" pitchFamily="18" charset="0"/>
              </a:rPr>
              <a:t>batu ini lebih bernilai?</a:t>
            </a:r>
            <a:endParaRPr lang="en-US" altLang="en-US" sz="2400" dirty="0"/>
          </a:p>
          <a:p>
            <a:pPr marL="0" lvl="0" indent="0" eaLnBrk="0" fontAlgn="base" hangingPunct="0">
              <a:lnSpc>
                <a:spcPct val="100000"/>
              </a:lnSpc>
              <a:spcBef>
                <a:spcPct val="0"/>
              </a:spcBef>
              <a:spcAft>
                <a:spcPct val="0"/>
              </a:spcAft>
              <a:buFontTx/>
              <a:buChar char="•"/>
              <a:tabLst>
                <a:tab pos="2790825" algn="l"/>
                <a:tab pos="3473450" algn="l"/>
              </a:tabLst>
            </a:pPr>
            <a:r>
              <a:rPr lang="id-ID" altLang="en-US" dirty="0">
                <a:latin typeface="Century" panose="02040604050505020304" pitchFamily="18" charset="0"/>
                <a:ea typeface="Calibri" panose="020F0502020204030204" pitchFamily="34" charset="0"/>
                <a:cs typeface="Times New Roman" panose="02020603050405020304" pitchFamily="18" charset="0"/>
              </a:rPr>
              <a:t>Dari mana asalnya batu ini? Di mana kita bisa </a:t>
            </a:r>
            <a:r>
              <a:rPr lang="id-ID" altLang="en-US" dirty="0" smtClean="0">
                <a:latin typeface="Century" panose="02040604050505020304" pitchFamily="18" charset="0"/>
                <a:ea typeface="Calibri" panose="020F0502020204030204" pitchFamily="34" charset="0"/>
                <a:cs typeface="Times New Roman" panose="02020603050405020304" pitchFamily="18" charset="0"/>
              </a:rPr>
              <a:t>memasarkan </a:t>
            </a:r>
            <a:r>
              <a:rPr lang="id-ID" altLang="en-US" dirty="0">
                <a:latin typeface="Century" panose="02040604050505020304" pitchFamily="18" charset="0"/>
                <a:ea typeface="Calibri" panose="020F0502020204030204" pitchFamily="34" charset="0"/>
                <a:cs typeface="Times New Roman" panose="02020603050405020304" pitchFamily="18" charset="0"/>
              </a:rPr>
              <a:t>batu-batu ini? </a:t>
            </a:r>
          </a:p>
          <a:p>
            <a:pPr marL="0" lvl="0" indent="0" eaLnBrk="0" fontAlgn="base" hangingPunct="0">
              <a:lnSpc>
                <a:spcPct val="100000"/>
              </a:lnSpc>
              <a:spcBef>
                <a:spcPct val="0"/>
              </a:spcBef>
              <a:spcAft>
                <a:spcPct val="0"/>
              </a:spcAft>
              <a:buNone/>
              <a:tabLst>
                <a:tab pos="2790825" algn="l"/>
                <a:tab pos="3473450" algn="l"/>
              </a:tabLst>
            </a:pPr>
            <a:r>
              <a:rPr lang="id-ID" altLang="en-US" dirty="0">
                <a:latin typeface="Century" panose="02040604050505020304" pitchFamily="18" charset="0"/>
                <a:ea typeface="Calibri" panose="020F0502020204030204" pitchFamily="34" charset="0"/>
                <a:cs typeface="Times New Roman" panose="02020603050405020304" pitchFamily="18" charset="0"/>
              </a:rPr>
              <a:t>Bagaimana batu ini membawa manfaat? Bagaimana caranya agar kita mengetahui lebih dalam tentang batu-batu ini?</a:t>
            </a:r>
            <a:r>
              <a:rPr lang="en-US" altLang="en-US" sz="2400" dirty="0"/>
              <a:t> </a:t>
            </a:r>
          </a:p>
          <a:p>
            <a:pPr marL="0" lvl="0" indent="0" eaLnBrk="0" fontAlgn="base" hangingPunct="0">
              <a:lnSpc>
                <a:spcPct val="100000"/>
              </a:lnSpc>
              <a:spcBef>
                <a:spcPct val="0"/>
              </a:spcBef>
              <a:spcAft>
                <a:spcPct val="0"/>
              </a:spcAft>
              <a:buNone/>
              <a:tabLst>
                <a:tab pos="2790825" algn="l"/>
                <a:tab pos="3473450" algn="l"/>
              </a:tabLst>
            </a:pPr>
            <a:endParaRPr lang="en-US" altLang="en-US" sz="2400" dirty="0">
              <a:latin typeface="Arial" panose="020B0604020202020204" pitchFamily="34" charset="0"/>
            </a:endParaRPr>
          </a:p>
          <a:p>
            <a:pPr marL="0" indent="0" eaLnBrk="0" fontAlgn="base" hangingPunct="0">
              <a:lnSpc>
                <a:spcPct val="100000"/>
              </a:lnSpc>
              <a:spcBef>
                <a:spcPct val="0"/>
              </a:spcBef>
              <a:spcAft>
                <a:spcPct val="0"/>
              </a:spcAft>
              <a:buNone/>
              <a:tabLst>
                <a:tab pos="2790825" algn="l"/>
                <a:tab pos="3473450" algn="l"/>
              </a:tabLst>
            </a:pPr>
            <a:r>
              <a:rPr lang="id-ID" sz="3200" dirty="0"/>
              <a:t>Jika </a:t>
            </a:r>
            <a:r>
              <a:rPr lang="en-US" sz="3200" dirty="0" err="1" smtClean="0"/>
              <a:t>batu</a:t>
            </a:r>
            <a:r>
              <a:rPr lang="en-US" sz="3200" dirty="0" smtClean="0"/>
              <a:t> </a:t>
            </a:r>
            <a:r>
              <a:rPr lang="id-ID" sz="3200" dirty="0" smtClean="0"/>
              <a:t>dilempar </a:t>
            </a:r>
            <a:r>
              <a:rPr lang="id-ID" sz="3200" dirty="0"/>
              <a:t>tinggi-tinggi, bagaimana cara yang terbaik untuk menangkapnya?</a:t>
            </a:r>
            <a:endParaRPr lang="en-US" sz="3200" dirty="0"/>
          </a:p>
        </p:txBody>
      </p:sp>
      <p:sp>
        <p:nvSpPr>
          <p:cNvPr id="5" name="Rectangle 5"/>
          <p:cNvSpPr>
            <a:spLocks noChangeArrowheads="1"/>
          </p:cNvSpPr>
          <p:nvPr/>
        </p:nvSpPr>
        <p:spPr bwMode="auto">
          <a:xfrm>
            <a:off x="1115122" y="592138"/>
            <a:ext cx="1378144" cy="890588"/>
          </a:xfrm>
          <a:prstGeom prst="rect">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a:t>
            </a:r>
            <a:endParaRPr kumimoji="0" lang="id-ID"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Apa?</a:t>
            </a:r>
            <a:endParaRPr kumimoji="0" lang="id-ID" altLang="en-US" b="0" i="0" u="none" strike="noStrike" cap="none" normalizeH="0" baseline="0" dirty="0" smtClean="0">
              <a:ln>
                <a:noFill/>
              </a:ln>
              <a:solidFill>
                <a:schemeClr val="tx1"/>
              </a:solidFill>
              <a:effectLst/>
              <a:latin typeface="Arial" panose="020B0604020202020204" pitchFamily="34" charset="0"/>
            </a:endParaRPr>
          </a:p>
        </p:txBody>
      </p:sp>
      <p:sp>
        <p:nvSpPr>
          <p:cNvPr id="6" name="Rectangle 6"/>
          <p:cNvSpPr>
            <a:spLocks noChangeArrowheads="1"/>
          </p:cNvSpPr>
          <p:nvPr/>
        </p:nvSpPr>
        <p:spPr bwMode="auto">
          <a:xfrm>
            <a:off x="2941444" y="595389"/>
            <a:ext cx="1256875" cy="881063"/>
          </a:xfrm>
          <a:prstGeom prst="rect">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a:t>
            </a:r>
            <a:endParaRPr kumimoji="0" lang="id-ID"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Mengapa?</a:t>
            </a:r>
            <a:endParaRPr kumimoji="0" lang="id-ID" altLang="en-US" b="0" i="0" u="none" strike="noStrike" cap="none" normalizeH="0" baseline="0" dirty="0" smtClean="0">
              <a:ln>
                <a:noFill/>
              </a:ln>
              <a:solidFill>
                <a:schemeClr val="tx1"/>
              </a:solidFill>
              <a:effectLst/>
              <a:latin typeface="Arial" panose="020B0604020202020204" pitchFamily="34" charset="0"/>
            </a:endParaRPr>
          </a:p>
        </p:txBody>
      </p:sp>
      <p:sp>
        <p:nvSpPr>
          <p:cNvPr id="7" name="Rectangle 7"/>
          <p:cNvSpPr>
            <a:spLocks noChangeArrowheads="1"/>
          </p:cNvSpPr>
          <p:nvPr/>
        </p:nvSpPr>
        <p:spPr bwMode="auto">
          <a:xfrm>
            <a:off x="4636854" y="592137"/>
            <a:ext cx="1189462" cy="900113"/>
          </a:xfrm>
          <a:prstGeom prst="rect">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a:t>
            </a:r>
            <a:endParaRPr kumimoji="0" lang="id-ID"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Siapa?</a:t>
            </a:r>
            <a:endParaRPr kumimoji="0" lang="id-ID" altLang="en-US" b="0" i="0" u="none" strike="noStrike" cap="none" normalizeH="0" baseline="0" dirty="0" smtClean="0">
              <a:ln>
                <a:noFill/>
              </a:ln>
              <a:solidFill>
                <a:schemeClr val="tx1"/>
              </a:solidFill>
              <a:effectLst/>
              <a:latin typeface="Arial" panose="020B0604020202020204" pitchFamily="34" charset="0"/>
            </a:endParaRPr>
          </a:p>
        </p:txBody>
      </p:sp>
      <p:sp>
        <p:nvSpPr>
          <p:cNvPr id="8" name="Rectangle 59"/>
          <p:cNvSpPr>
            <a:spLocks noChangeArrowheads="1"/>
          </p:cNvSpPr>
          <p:nvPr/>
        </p:nvSpPr>
        <p:spPr bwMode="auto">
          <a:xfrm>
            <a:off x="6224507" y="592138"/>
            <a:ext cx="1146484" cy="871538"/>
          </a:xfrm>
          <a:prstGeom prst="rect">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When? </a:t>
            </a:r>
            <a:endParaRPr kumimoji="0" lang="id-ID"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Bila?</a:t>
            </a:r>
            <a:endParaRPr kumimoji="0" lang="id-ID" altLang="en-US" b="0" i="0" u="none" strike="noStrike" cap="none" normalizeH="0" baseline="0" dirty="0" smtClean="0">
              <a:ln>
                <a:noFill/>
              </a:ln>
              <a:solidFill>
                <a:schemeClr val="tx1"/>
              </a:solidFill>
              <a:effectLst/>
              <a:latin typeface="Arial" panose="020B0604020202020204" pitchFamily="34" charset="0"/>
            </a:endParaRPr>
          </a:p>
        </p:txBody>
      </p:sp>
      <p:sp>
        <p:nvSpPr>
          <p:cNvPr id="9" name="Rectangle 58"/>
          <p:cNvSpPr>
            <a:spLocks noChangeArrowheads="1"/>
          </p:cNvSpPr>
          <p:nvPr/>
        </p:nvSpPr>
        <p:spPr bwMode="auto">
          <a:xfrm>
            <a:off x="7861610" y="592138"/>
            <a:ext cx="1152707" cy="852488"/>
          </a:xfrm>
          <a:prstGeom prst="rect">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Where? </a:t>
            </a:r>
            <a:endParaRPr kumimoji="0" lang="id-ID"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Dimana?</a:t>
            </a:r>
            <a:endParaRPr kumimoji="0" lang="id-ID" altLang="en-US" b="0" i="0" u="none" strike="noStrike" cap="none" normalizeH="0" baseline="0" dirty="0" smtClean="0">
              <a:ln>
                <a:noFill/>
              </a:ln>
              <a:solidFill>
                <a:schemeClr val="tx1"/>
              </a:solidFill>
              <a:effectLst/>
              <a:latin typeface="Arial" panose="020B0604020202020204" pitchFamily="34" charset="0"/>
            </a:endParaRPr>
          </a:p>
        </p:txBody>
      </p:sp>
      <p:sp>
        <p:nvSpPr>
          <p:cNvPr id="10" name="Rectangle 57"/>
          <p:cNvSpPr>
            <a:spLocks noChangeArrowheads="1"/>
          </p:cNvSpPr>
          <p:nvPr/>
        </p:nvSpPr>
        <p:spPr bwMode="auto">
          <a:xfrm>
            <a:off x="9504937" y="592137"/>
            <a:ext cx="1345200" cy="862013"/>
          </a:xfrm>
          <a:prstGeom prst="rect">
            <a:avLst/>
          </a:pr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endParaRPr kumimoji="0" lang="id-ID"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Bagaimana?</a:t>
            </a:r>
            <a:endParaRPr kumimoji="0" lang="id-ID" altLang="en-US" b="0" i="0" u="none" strike="noStrike" cap="none" normalizeH="0" baseline="0" dirty="0" smtClean="0">
              <a:ln>
                <a:noFill/>
              </a:ln>
              <a:solidFill>
                <a:schemeClr val="tx1"/>
              </a:solidFill>
              <a:effectLst/>
              <a:latin typeface="Arial" panose="020B0604020202020204" pitchFamily="34" charset="0"/>
            </a:endParaRPr>
          </a:p>
        </p:txBody>
      </p:sp>
      <p:sp>
        <p:nvSpPr>
          <p:cNvPr id="11" name="Right Arrow 10"/>
          <p:cNvSpPr/>
          <p:nvPr/>
        </p:nvSpPr>
        <p:spPr>
          <a:xfrm>
            <a:off x="1115121" y="1579563"/>
            <a:ext cx="9735015" cy="1865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ectangle 8"/>
          <p:cNvSpPr>
            <a:spLocks noChangeArrowheads="1"/>
          </p:cNvSpPr>
          <p:nvPr/>
        </p:nvSpPr>
        <p:spPr bwMode="auto">
          <a:xfrm>
            <a:off x="568711" y="-371564"/>
            <a:ext cx="438242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200" b="1" dirty="0">
              <a:latin typeface="Century" panose="02040604050505020304" pitchFamily="18" charset="0"/>
              <a:ea typeface="Calibri" panose="020F0502020204030204" pitchFamily="34"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id-ID" altLang="en-US" b="1" i="0" u="none" strike="noStrike" cap="none" normalizeH="0" baseline="0" dirty="0" smtClean="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ALUR</a:t>
            </a:r>
            <a:r>
              <a:rPr kumimoji="0" lang="en-US" altLang="en-US" b="1" i="0" u="none" strike="noStrike" cap="none" normalizeH="0" baseline="0" dirty="0" smtClean="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BER</a:t>
            </a:r>
            <a:r>
              <a:rPr kumimoji="0" lang="id-ID" altLang="en-US" b="1" i="0" u="none" strike="noStrike" cap="none" normalizeH="0" baseline="0" dirty="0" smtClean="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P</a:t>
            </a:r>
            <a:r>
              <a:rPr kumimoji="0" lang="en-US" altLang="en-US" b="1" i="0" u="none" strike="noStrike" cap="none" normalizeH="0" baseline="0" dirty="0" smtClean="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IKIR</a:t>
            </a:r>
            <a:r>
              <a:rPr kumimoji="0" lang="id-ID" altLang="en-US" b="1" i="0" u="none" strike="noStrike" cap="none" normalizeH="0" baseline="0" dirty="0" smtClean="0">
                <a:ln>
                  <a:noFill/>
                </a:ln>
                <a:solidFill>
                  <a:schemeClr val="tx1"/>
                </a:solidFill>
                <a:effectLst/>
                <a:latin typeface="Century" panose="02040604050505020304" pitchFamily="18" charset="0"/>
                <a:ea typeface="Calibri" panose="020F0502020204030204" pitchFamily="34" charset="0"/>
                <a:cs typeface="Times New Roman" panose="02020603050405020304" pitchFamily="18" charset="0"/>
              </a:rPr>
              <a:t> (Horizontal)</a:t>
            </a:r>
            <a:endParaRPr kumimoji="0" lang="en-US" altLang="en-US"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5"/>
          <p:cNvSpPr>
            <a:spLocks noChangeArrowheads="1"/>
          </p:cNvSpPr>
          <p:nvPr/>
        </p:nvSpPr>
        <p:spPr bwMode="auto">
          <a:xfrm>
            <a:off x="68580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275" name="Rectangle 4274"/>
          <p:cNvSpPr/>
          <p:nvPr/>
        </p:nvSpPr>
        <p:spPr>
          <a:xfrm>
            <a:off x="7370986" y="5611793"/>
            <a:ext cx="1955889" cy="507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Saya</a:t>
            </a:r>
            <a:r>
              <a:rPr lang="en-US" dirty="0" smtClean="0"/>
              <a:t> </a:t>
            </a:r>
            <a:r>
              <a:rPr lang="id-ID" dirty="0" err="1" smtClean="0"/>
              <a:t>p</a:t>
            </a:r>
            <a:r>
              <a:rPr lang="en-US" dirty="0" err="1" smtClean="0"/>
              <a:t>aham</a:t>
            </a:r>
            <a:endParaRPr lang="en-US" dirty="0"/>
          </a:p>
        </p:txBody>
      </p:sp>
      <p:sp>
        <p:nvSpPr>
          <p:cNvPr id="167" name="Rectangle 166"/>
          <p:cNvSpPr/>
          <p:nvPr/>
        </p:nvSpPr>
        <p:spPr>
          <a:xfrm>
            <a:off x="7370990" y="4859159"/>
            <a:ext cx="1955889" cy="507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Saya</a:t>
            </a:r>
            <a:r>
              <a:rPr lang="en-US" dirty="0" smtClean="0"/>
              <a:t> </a:t>
            </a:r>
            <a:r>
              <a:rPr lang="en-US" dirty="0" err="1" smtClean="0"/>
              <a:t>lakukan</a:t>
            </a:r>
            <a:endParaRPr lang="en-US" dirty="0"/>
          </a:p>
        </p:txBody>
      </p:sp>
      <p:sp>
        <p:nvSpPr>
          <p:cNvPr id="168" name="Rectangle 167"/>
          <p:cNvSpPr/>
          <p:nvPr/>
        </p:nvSpPr>
        <p:spPr>
          <a:xfrm>
            <a:off x="7370989" y="4106525"/>
            <a:ext cx="1955889" cy="507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Saya</a:t>
            </a:r>
            <a:r>
              <a:rPr lang="en-US" dirty="0" smtClean="0"/>
              <a:t> </a:t>
            </a:r>
            <a:r>
              <a:rPr lang="en-US" dirty="0" err="1" smtClean="0"/>
              <a:t>uraikan</a:t>
            </a:r>
            <a:endParaRPr lang="en-US" dirty="0"/>
          </a:p>
        </p:txBody>
      </p:sp>
      <p:sp>
        <p:nvSpPr>
          <p:cNvPr id="169" name="Rectangle 168"/>
          <p:cNvSpPr/>
          <p:nvPr/>
        </p:nvSpPr>
        <p:spPr>
          <a:xfrm>
            <a:off x="7370988" y="3353891"/>
            <a:ext cx="1955889" cy="507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Saya</a:t>
            </a:r>
            <a:r>
              <a:rPr lang="en-US" dirty="0" smtClean="0"/>
              <a:t> </a:t>
            </a:r>
            <a:r>
              <a:rPr lang="en-US" dirty="0" err="1" smtClean="0"/>
              <a:t>gabungkan</a:t>
            </a:r>
            <a:endParaRPr lang="en-US" dirty="0"/>
          </a:p>
        </p:txBody>
      </p:sp>
      <p:sp>
        <p:nvSpPr>
          <p:cNvPr id="170" name="Rectangle 169"/>
          <p:cNvSpPr/>
          <p:nvPr/>
        </p:nvSpPr>
        <p:spPr>
          <a:xfrm>
            <a:off x="7370987" y="2567344"/>
            <a:ext cx="1955889" cy="507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Saya</a:t>
            </a:r>
            <a:r>
              <a:rPr lang="en-US" dirty="0" smtClean="0"/>
              <a:t> </a:t>
            </a:r>
            <a:r>
              <a:rPr lang="id-ID" dirty="0" smtClean="0"/>
              <a:t>me</a:t>
            </a:r>
            <a:r>
              <a:rPr lang="en-US" dirty="0" err="1" smtClean="0"/>
              <a:t>nilai</a:t>
            </a:r>
            <a:endParaRPr lang="en-US" dirty="0"/>
          </a:p>
        </p:txBody>
      </p:sp>
      <p:sp>
        <p:nvSpPr>
          <p:cNvPr id="171" name="Rectangle 170"/>
          <p:cNvSpPr/>
          <p:nvPr/>
        </p:nvSpPr>
        <p:spPr>
          <a:xfrm>
            <a:off x="7370987" y="6348492"/>
            <a:ext cx="1955889" cy="507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Saya</a:t>
            </a:r>
            <a:r>
              <a:rPr lang="en-US" dirty="0" smtClean="0"/>
              <a:t> </a:t>
            </a:r>
            <a:r>
              <a:rPr lang="en-US" dirty="0" err="1" smtClean="0"/>
              <a:t>tahu</a:t>
            </a:r>
            <a:endParaRPr lang="en-US" dirty="0"/>
          </a:p>
        </p:txBody>
      </p:sp>
      <p:sp>
        <p:nvSpPr>
          <p:cNvPr id="172" name="Rectangle 171"/>
          <p:cNvSpPr/>
          <p:nvPr/>
        </p:nvSpPr>
        <p:spPr>
          <a:xfrm>
            <a:off x="7370985" y="1885831"/>
            <a:ext cx="1955889" cy="507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Saya</a:t>
            </a:r>
            <a:r>
              <a:rPr lang="en-US" dirty="0" smtClean="0"/>
              <a:t> </a:t>
            </a:r>
            <a:r>
              <a:rPr lang="en-US" dirty="0" err="1" smtClean="0"/>
              <a:t>ciptakan</a:t>
            </a:r>
            <a:endParaRPr lang="en-US" dirty="0"/>
          </a:p>
        </p:txBody>
      </p:sp>
      <p:sp>
        <p:nvSpPr>
          <p:cNvPr id="4276" name="Up Arrow 4275"/>
          <p:cNvSpPr/>
          <p:nvPr/>
        </p:nvSpPr>
        <p:spPr>
          <a:xfrm>
            <a:off x="6797749" y="1882001"/>
            <a:ext cx="179826" cy="49741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78" name="Oval 4277"/>
          <p:cNvSpPr/>
          <p:nvPr/>
        </p:nvSpPr>
        <p:spPr>
          <a:xfrm rot="10800000" flipH="1" flipV="1">
            <a:off x="9326873" y="1901046"/>
            <a:ext cx="2672867" cy="48514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a:solidFill>
                  <a:schemeClr val="tx1"/>
                </a:solidFill>
              </a:rPr>
              <a:t>Ada 3 </a:t>
            </a:r>
            <a:r>
              <a:rPr lang="en-US" sz="2000" dirty="0" err="1">
                <a:solidFill>
                  <a:schemeClr val="tx1"/>
                </a:solidFill>
              </a:rPr>
              <a:t>biji</a:t>
            </a:r>
            <a:r>
              <a:rPr lang="en-US" sz="2000" dirty="0">
                <a:solidFill>
                  <a:schemeClr val="tx1"/>
                </a:solidFill>
              </a:rPr>
              <a:t> </a:t>
            </a:r>
            <a:r>
              <a:rPr lang="en-US" sz="2000" dirty="0" err="1">
                <a:solidFill>
                  <a:schemeClr val="tx1"/>
                </a:solidFill>
              </a:rPr>
              <a:t>kelapa</a:t>
            </a:r>
            <a:r>
              <a:rPr lang="en-US" sz="2000" dirty="0">
                <a:solidFill>
                  <a:schemeClr val="tx1"/>
                </a:solidFill>
              </a:rPr>
              <a:t> </a:t>
            </a:r>
            <a:r>
              <a:rPr lang="en-US" sz="2000" dirty="0" err="1">
                <a:solidFill>
                  <a:schemeClr val="tx1"/>
                </a:solidFill>
              </a:rPr>
              <a:t>muda</a:t>
            </a:r>
            <a:r>
              <a:rPr lang="en-US" sz="2000" dirty="0">
                <a:solidFill>
                  <a:schemeClr val="tx1"/>
                </a:solidFill>
              </a:rPr>
              <a:t>. </a:t>
            </a:r>
            <a:r>
              <a:rPr lang="en-US" sz="2000" dirty="0" err="1">
                <a:solidFill>
                  <a:schemeClr val="tx1"/>
                </a:solidFill>
              </a:rPr>
              <a:t>Anda</a:t>
            </a:r>
            <a:r>
              <a:rPr lang="en-US" sz="2000" dirty="0">
                <a:solidFill>
                  <a:schemeClr val="tx1"/>
                </a:solidFill>
              </a:rPr>
              <a:t> </a:t>
            </a:r>
            <a:r>
              <a:rPr lang="en-US" sz="2000" dirty="0" err="1" smtClean="0">
                <a:solidFill>
                  <a:schemeClr val="tx1"/>
                </a:solidFill>
              </a:rPr>
              <a:t>diperintah</a:t>
            </a:r>
            <a:r>
              <a:rPr lang="id-ID" sz="2000" dirty="0" smtClean="0">
                <a:solidFill>
                  <a:schemeClr val="tx1"/>
                </a:solidFill>
              </a:rPr>
              <a:t>kan </a:t>
            </a:r>
            <a:r>
              <a:rPr lang="en-US" sz="2000" dirty="0" err="1" smtClean="0">
                <a:solidFill>
                  <a:schemeClr val="tx1"/>
                </a:solidFill>
              </a:rPr>
              <a:t>membagi</a:t>
            </a:r>
            <a:r>
              <a:rPr lang="en-US" sz="2000" dirty="0" smtClean="0">
                <a:solidFill>
                  <a:schemeClr val="tx1"/>
                </a:solidFill>
              </a:rPr>
              <a:t> </a:t>
            </a:r>
            <a:r>
              <a:rPr lang="en-US" sz="2000" dirty="0" err="1">
                <a:solidFill>
                  <a:schemeClr val="tx1"/>
                </a:solidFill>
              </a:rPr>
              <a:t>kepada</a:t>
            </a:r>
            <a:r>
              <a:rPr lang="en-US" sz="2000" dirty="0">
                <a:solidFill>
                  <a:schemeClr val="tx1"/>
                </a:solidFill>
              </a:rPr>
              <a:t> </a:t>
            </a:r>
            <a:r>
              <a:rPr lang="en-US" sz="2000" dirty="0" err="1">
                <a:solidFill>
                  <a:schemeClr val="tx1"/>
                </a:solidFill>
              </a:rPr>
              <a:t>seorang</a:t>
            </a:r>
            <a:r>
              <a:rPr lang="en-US" sz="2000" dirty="0">
                <a:solidFill>
                  <a:schemeClr val="tx1"/>
                </a:solidFill>
              </a:rPr>
              <a:t> </a:t>
            </a:r>
            <a:r>
              <a:rPr lang="en-US" sz="2000" dirty="0" err="1">
                <a:solidFill>
                  <a:schemeClr val="tx1"/>
                </a:solidFill>
              </a:rPr>
              <a:t>satu</a:t>
            </a:r>
            <a:r>
              <a:rPr lang="en-US" sz="2000" dirty="0">
                <a:solidFill>
                  <a:schemeClr val="tx1"/>
                </a:solidFill>
              </a:rPr>
              <a:t> (1) </a:t>
            </a:r>
            <a:r>
              <a:rPr lang="en-US" sz="2000" dirty="0" err="1">
                <a:solidFill>
                  <a:schemeClr val="tx1"/>
                </a:solidFill>
              </a:rPr>
              <a:t>kepada</a:t>
            </a:r>
            <a:r>
              <a:rPr lang="en-US" sz="2000" dirty="0">
                <a:solidFill>
                  <a:schemeClr val="tx1"/>
                </a:solidFill>
              </a:rPr>
              <a:t> </a:t>
            </a:r>
            <a:r>
              <a:rPr lang="en-US" sz="2000" dirty="0" err="1">
                <a:solidFill>
                  <a:schemeClr val="tx1"/>
                </a:solidFill>
              </a:rPr>
              <a:t>dua</a:t>
            </a:r>
            <a:r>
              <a:rPr lang="en-US" sz="2000" dirty="0">
                <a:solidFill>
                  <a:schemeClr val="tx1"/>
                </a:solidFill>
              </a:rPr>
              <a:t> (2) orang </a:t>
            </a:r>
            <a:r>
              <a:rPr lang="en-US" sz="2000" dirty="0" err="1">
                <a:solidFill>
                  <a:schemeClr val="tx1"/>
                </a:solidFill>
              </a:rPr>
              <a:t>ibu</a:t>
            </a:r>
            <a:r>
              <a:rPr lang="en-US" sz="2000" dirty="0">
                <a:solidFill>
                  <a:schemeClr val="tx1"/>
                </a:solidFill>
              </a:rPr>
              <a:t> (</a:t>
            </a:r>
            <a:r>
              <a:rPr lang="en-US" sz="2000" i="1" dirty="0" smtClean="0">
                <a:solidFill>
                  <a:schemeClr val="tx1"/>
                </a:solidFill>
              </a:rPr>
              <a:t>mother</a:t>
            </a:r>
            <a:r>
              <a:rPr lang="id-ID" sz="2000" i="1" dirty="0" smtClean="0">
                <a:solidFill>
                  <a:schemeClr val="tx1"/>
                </a:solidFill>
              </a:rPr>
              <a:t>s</a:t>
            </a:r>
            <a:r>
              <a:rPr lang="en-US" sz="2000" dirty="0" smtClean="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dua</a:t>
            </a:r>
            <a:r>
              <a:rPr lang="en-US" sz="2000" dirty="0">
                <a:solidFill>
                  <a:schemeClr val="tx1"/>
                </a:solidFill>
              </a:rPr>
              <a:t> (2) orang </a:t>
            </a:r>
            <a:r>
              <a:rPr lang="en-US" sz="2000" dirty="0" err="1" smtClean="0">
                <a:solidFill>
                  <a:schemeClr val="tx1"/>
                </a:solidFill>
              </a:rPr>
              <a:t>anak</a:t>
            </a:r>
            <a:r>
              <a:rPr lang="id-ID" sz="2000" dirty="0" smtClean="0">
                <a:solidFill>
                  <a:schemeClr val="tx1"/>
                </a:solidFill>
              </a:rPr>
              <a:t>nya.</a:t>
            </a:r>
            <a:r>
              <a:rPr lang="en-US" sz="2000" dirty="0" smtClean="0">
                <a:solidFill>
                  <a:schemeClr val="tx1"/>
                </a:solidFill>
              </a:rPr>
              <a:t> </a:t>
            </a:r>
            <a:r>
              <a:rPr lang="en-US" sz="2000" dirty="0" err="1">
                <a:solidFill>
                  <a:schemeClr val="tx1"/>
                </a:solidFill>
              </a:rPr>
              <a:t>Bagaimana</a:t>
            </a:r>
            <a:r>
              <a:rPr lang="en-US" sz="2000" dirty="0">
                <a:solidFill>
                  <a:schemeClr val="tx1"/>
                </a:solidFill>
              </a:rPr>
              <a:t> </a:t>
            </a:r>
            <a:r>
              <a:rPr lang="en-US" sz="2000" dirty="0" err="1">
                <a:solidFill>
                  <a:schemeClr val="tx1"/>
                </a:solidFill>
              </a:rPr>
              <a:t>anda</a:t>
            </a:r>
            <a:r>
              <a:rPr lang="en-US" sz="2000" dirty="0">
                <a:solidFill>
                  <a:schemeClr val="tx1"/>
                </a:solidFill>
              </a:rPr>
              <a:t> </a:t>
            </a:r>
            <a:r>
              <a:rPr lang="en-US" sz="2000" dirty="0" err="1">
                <a:solidFill>
                  <a:schemeClr val="tx1"/>
                </a:solidFill>
              </a:rPr>
              <a:t>melakukannya</a:t>
            </a:r>
            <a:r>
              <a:rPr lang="en-US" sz="2000" dirty="0">
                <a:solidFill>
                  <a:schemeClr val="tx1"/>
                </a:solidFill>
              </a:rPr>
              <a:t>?</a:t>
            </a:r>
          </a:p>
        </p:txBody>
      </p:sp>
    </p:spTree>
    <p:extLst>
      <p:ext uri="{BB962C8B-B14F-4D97-AF65-F5344CB8AC3E}">
        <p14:creationId xmlns:p14="http://schemas.microsoft.com/office/powerpoint/2010/main" val="126040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529" y="0"/>
            <a:ext cx="4976440" cy="1280160"/>
          </a:xfrm>
        </p:spPr>
        <p:txBody>
          <a:bodyPr>
            <a:noAutofit/>
          </a:bodyPr>
          <a:lstStyle/>
          <a:p>
            <a:r>
              <a:rPr lang="id-ID" sz="4800" b="1" dirty="0" smtClean="0"/>
              <a:t/>
            </a:r>
            <a:br>
              <a:rPr lang="id-ID" sz="4800" b="1" dirty="0" smtClean="0"/>
            </a:br>
            <a:r>
              <a:rPr lang="id-ID" sz="4800" b="1" dirty="0" smtClean="0"/>
              <a:t/>
            </a:r>
            <a:br>
              <a:rPr lang="id-ID" sz="4800" b="1" dirty="0" smtClean="0"/>
            </a:br>
            <a:r>
              <a:rPr lang="id-ID" sz="4800" b="1" dirty="0" smtClean="0"/>
              <a:t/>
            </a:r>
            <a:br>
              <a:rPr lang="id-ID" sz="4800" b="1" dirty="0" smtClean="0"/>
            </a:br>
            <a:r>
              <a:rPr lang="id-ID" sz="4800" b="1" dirty="0" smtClean="0"/>
              <a:t/>
            </a:r>
            <a:br>
              <a:rPr lang="id-ID" sz="4800" b="1" dirty="0" smtClean="0"/>
            </a:br>
            <a:r>
              <a:rPr lang="id-ID" sz="4800" b="1" dirty="0" smtClean="0"/>
              <a:t/>
            </a:r>
            <a:br>
              <a:rPr lang="id-ID" sz="4800" b="1" dirty="0" smtClean="0"/>
            </a:br>
            <a:r>
              <a:rPr lang="id-ID" sz="4800" b="1" dirty="0" smtClean="0"/>
              <a:t/>
            </a:r>
            <a:br>
              <a:rPr lang="id-ID" sz="4800" b="1" dirty="0" smtClean="0"/>
            </a:br>
            <a:r>
              <a:rPr lang="id-ID" sz="4800" b="1" dirty="0" smtClean="0"/>
              <a:t/>
            </a:r>
            <a:br>
              <a:rPr lang="id-ID" sz="4800" b="1" dirty="0" smtClean="0"/>
            </a:br>
            <a:r>
              <a:rPr lang="en-US" sz="4800" b="1" dirty="0" smtClean="0"/>
              <a:t>2. BERBICARA</a:t>
            </a:r>
            <a:endParaRPr lang="en-US" sz="4800" b="1" dirty="0"/>
          </a:p>
        </p:txBody>
      </p:sp>
      <p:sp>
        <p:nvSpPr>
          <p:cNvPr id="3" name="Content Placeholder 2"/>
          <p:cNvSpPr>
            <a:spLocks noGrp="1"/>
          </p:cNvSpPr>
          <p:nvPr>
            <p:ph idx="1"/>
          </p:nvPr>
        </p:nvSpPr>
        <p:spPr>
          <a:xfrm>
            <a:off x="5183188" y="886265"/>
            <a:ext cx="6172200" cy="5401994"/>
          </a:xfrm>
        </p:spPr>
        <p:txBody>
          <a:bodyPr>
            <a:normAutofit fontScale="85000" lnSpcReduction="20000"/>
          </a:bodyPr>
          <a:lstStyle/>
          <a:p>
            <a:r>
              <a:rPr lang="en-US" dirty="0" err="1" smtClean="0"/>
              <a:t>Tahu</a:t>
            </a:r>
            <a:r>
              <a:rPr lang="en-US" dirty="0" smtClean="0"/>
              <a:t> </a:t>
            </a:r>
            <a:r>
              <a:rPr lang="en-US" dirty="0" err="1" smtClean="0"/>
              <a:t>dan</a:t>
            </a:r>
            <a:r>
              <a:rPr lang="en-US" dirty="0" smtClean="0"/>
              <a:t> </a:t>
            </a:r>
            <a:r>
              <a:rPr lang="en-US" dirty="0" err="1" smtClean="0"/>
              <a:t>paham</a:t>
            </a:r>
            <a:r>
              <a:rPr lang="en-US" dirty="0" smtClean="0"/>
              <a:t> </a:t>
            </a:r>
            <a:r>
              <a:rPr lang="en-US" dirty="0" err="1" smtClean="0"/>
              <a:t>tentang</a:t>
            </a:r>
            <a:r>
              <a:rPr lang="en-US" dirty="0" smtClean="0"/>
              <a:t> </a:t>
            </a:r>
            <a:r>
              <a:rPr lang="en-US" dirty="0" err="1" smtClean="0"/>
              <a:t>hal</a:t>
            </a:r>
            <a:r>
              <a:rPr lang="en-US" dirty="0" smtClean="0"/>
              <a:t> yang </a:t>
            </a:r>
            <a:r>
              <a:rPr lang="en-US" dirty="0" err="1" smtClean="0"/>
              <a:t>dibicarakan</a:t>
            </a:r>
            <a:endParaRPr lang="en-US" dirty="0" smtClean="0"/>
          </a:p>
          <a:p>
            <a:pPr>
              <a:buFontTx/>
              <a:buChar char="-"/>
            </a:pPr>
            <a:r>
              <a:rPr lang="en-US" sz="2400" dirty="0" err="1" smtClean="0"/>
              <a:t>Apa</a:t>
            </a:r>
            <a:r>
              <a:rPr lang="en-US" sz="2400" dirty="0" smtClean="0"/>
              <a:t> </a:t>
            </a:r>
            <a:r>
              <a:rPr lang="id-ID" sz="2400" dirty="0" smtClean="0"/>
              <a:t>topik</a:t>
            </a:r>
            <a:r>
              <a:rPr lang="en-US" sz="2400" dirty="0" smtClean="0"/>
              <a:t> </a:t>
            </a:r>
            <a:r>
              <a:rPr lang="en-US" sz="2400" dirty="0" err="1" smtClean="0"/>
              <a:t>bicara</a:t>
            </a:r>
            <a:r>
              <a:rPr lang="en-US" sz="2400" dirty="0" smtClean="0"/>
              <a:t>?</a:t>
            </a:r>
          </a:p>
          <a:p>
            <a:pPr>
              <a:buFontTx/>
              <a:buChar char="-"/>
            </a:pPr>
            <a:r>
              <a:rPr lang="en-US" sz="2400" dirty="0" err="1" smtClean="0"/>
              <a:t>Bicarakan</a:t>
            </a:r>
            <a:r>
              <a:rPr lang="en-US" sz="2400" dirty="0" smtClean="0"/>
              <a:t> </a:t>
            </a:r>
            <a:r>
              <a:rPr lang="en-US" sz="2400" dirty="0" err="1" smtClean="0"/>
              <a:t>apa</a:t>
            </a:r>
            <a:r>
              <a:rPr lang="en-US" sz="2400" dirty="0" smtClean="0"/>
              <a:t> yang </a:t>
            </a:r>
            <a:r>
              <a:rPr lang="en-US" sz="2400" dirty="0" err="1" smtClean="0"/>
              <a:t>kita</a:t>
            </a:r>
            <a:r>
              <a:rPr lang="en-US" sz="2400" dirty="0" smtClean="0"/>
              <a:t> </a:t>
            </a:r>
            <a:r>
              <a:rPr lang="en-US" sz="2400" dirty="0" err="1" smtClean="0"/>
              <a:t>tahu</a:t>
            </a:r>
            <a:r>
              <a:rPr lang="en-US" sz="2400" dirty="0" smtClean="0"/>
              <a:t>. </a:t>
            </a:r>
            <a:r>
              <a:rPr lang="en-US" sz="2400" dirty="0" err="1" smtClean="0"/>
              <a:t>Bertanya</a:t>
            </a:r>
            <a:r>
              <a:rPr lang="en-US" sz="2400" dirty="0" smtClean="0"/>
              <a:t> </a:t>
            </a:r>
            <a:r>
              <a:rPr lang="en-US" sz="2400" dirty="0" err="1" smtClean="0"/>
              <a:t>jika</a:t>
            </a:r>
            <a:r>
              <a:rPr lang="en-US" sz="2400" dirty="0" smtClean="0"/>
              <a:t> </a:t>
            </a:r>
            <a:r>
              <a:rPr lang="en-US" sz="2400" dirty="0" err="1" smtClean="0"/>
              <a:t>kurang</a:t>
            </a:r>
            <a:r>
              <a:rPr lang="en-US" sz="2400" dirty="0" smtClean="0"/>
              <a:t> </a:t>
            </a:r>
            <a:r>
              <a:rPr lang="en-US" sz="2400" dirty="0" err="1" smtClean="0"/>
              <a:t>jelas</a:t>
            </a:r>
            <a:r>
              <a:rPr lang="en-US" sz="2400" dirty="0" smtClean="0"/>
              <a:t>.</a:t>
            </a:r>
          </a:p>
          <a:p>
            <a:r>
              <a:rPr lang="en-US" dirty="0" err="1" smtClean="0"/>
              <a:t>Pengaturan</a:t>
            </a:r>
            <a:r>
              <a:rPr lang="en-US" dirty="0" smtClean="0"/>
              <a:t> </a:t>
            </a:r>
            <a:r>
              <a:rPr lang="en-US" dirty="0" err="1" smtClean="0"/>
              <a:t>emosi</a:t>
            </a:r>
            <a:endParaRPr lang="en-US" dirty="0" smtClean="0"/>
          </a:p>
          <a:p>
            <a:pPr>
              <a:buFontTx/>
              <a:buChar char="-"/>
            </a:pPr>
            <a:r>
              <a:rPr lang="en-US" sz="2400" dirty="0" err="1" smtClean="0"/>
              <a:t>Harus</a:t>
            </a:r>
            <a:r>
              <a:rPr lang="en-US" sz="2400" dirty="0" smtClean="0"/>
              <a:t> </a:t>
            </a:r>
            <a:r>
              <a:rPr lang="en-US" sz="2400" dirty="0" err="1" smtClean="0"/>
              <a:t>mampu</a:t>
            </a:r>
            <a:r>
              <a:rPr lang="en-US" sz="2400" dirty="0" smtClean="0"/>
              <a:t> </a:t>
            </a:r>
            <a:r>
              <a:rPr lang="en-US" sz="2400" dirty="0" err="1" smtClean="0"/>
              <a:t>mengelola</a:t>
            </a:r>
            <a:r>
              <a:rPr lang="en-US" sz="2400" dirty="0" smtClean="0"/>
              <a:t> </a:t>
            </a:r>
            <a:r>
              <a:rPr lang="en-US" sz="2400" dirty="0" err="1" smtClean="0"/>
              <a:t>emosi</a:t>
            </a:r>
            <a:endParaRPr lang="en-US" sz="2400" dirty="0"/>
          </a:p>
          <a:p>
            <a:pPr>
              <a:buFontTx/>
              <a:buChar char="-"/>
            </a:pPr>
            <a:r>
              <a:rPr lang="en-US" sz="2400" dirty="0" err="1" smtClean="0"/>
              <a:t>Bicara</a:t>
            </a:r>
            <a:r>
              <a:rPr lang="en-US" sz="2400" dirty="0" smtClean="0"/>
              <a:t> d</a:t>
            </a:r>
            <a:r>
              <a:rPr lang="id-ID" sz="2400" dirty="0" smtClean="0"/>
              <a:t>engan</a:t>
            </a:r>
            <a:r>
              <a:rPr lang="en-US" sz="2400" dirty="0" smtClean="0"/>
              <a:t> </a:t>
            </a:r>
            <a:r>
              <a:rPr lang="en-US" sz="2400" dirty="0" err="1" smtClean="0"/>
              <a:t>marah</a:t>
            </a:r>
            <a:r>
              <a:rPr lang="en-US" sz="2400" dirty="0"/>
              <a:t> </a:t>
            </a:r>
            <a:r>
              <a:rPr lang="en-US" sz="2400" dirty="0" smtClean="0"/>
              <a:t>– </a:t>
            </a:r>
            <a:r>
              <a:rPr lang="en-US" sz="2400" dirty="0" err="1" smtClean="0"/>
              <a:t>implikasi</a:t>
            </a:r>
            <a:r>
              <a:rPr lang="en-US" sz="2400" dirty="0" smtClean="0"/>
              <a:t> </a:t>
            </a:r>
            <a:r>
              <a:rPr lang="en-US" sz="2400" dirty="0" err="1" smtClean="0"/>
              <a:t>negatif</a:t>
            </a:r>
            <a:r>
              <a:rPr lang="en-US" sz="2400" dirty="0" smtClean="0"/>
              <a:t> </a:t>
            </a:r>
          </a:p>
          <a:p>
            <a:r>
              <a:rPr lang="en-US" dirty="0" err="1" smtClean="0"/>
              <a:t>Percaya</a:t>
            </a:r>
            <a:r>
              <a:rPr lang="en-US" dirty="0" smtClean="0"/>
              <a:t> </a:t>
            </a:r>
            <a:r>
              <a:rPr lang="en-US" dirty="0" err="1" smtClean="0"/>
              <a:t>diri</a:t>
            </a:r>
            <a:endParaRPr lang="en-US" dirty="0" smtClean="0"/>
          </a:p>
          <a:p>
            <a:pPr>
              <a:buFontTx/>
              <a:buChar char="-"/>
            </a:pPr>
            <a:r>
              <a:rPr lang="en-US" sz="2400" dirty="0" err="1" smtClean="0"/>
              <a:t>Semua</a:t>
            </a:r>
            <a:r>
              <a:rPr lang="en-US" sz="2400" dirty="0" smtClean="0"/>
              <a:t> yang </a:t>
            </a:r>
            <a:r>
              <a:rPr lang="en-US" sz="2400" dirty="0" err="1" smtClean="0"/>
              <a:t>kita</a:t>
            </a:r>
            <a:r>
              <a:rPr lang="en-US" sz="2400" dirty="0" smtClean="0"/>
              <a:t> </a:t>
            </a:r>
            <a:r>
              <a:rPr lang="en-US" sz="2400" dirty="0" err="1" smtClean="0"/>
              <a:t>perlukan</a:t>
            </a:r>
            <a:r>
              <a:rPr lang="en-US" sz="2400" dirty="0" smtClean="0"/>
              <a:t> </a:t>
            </a:r>
            <a:r>
              <a:rPr lang="en-US" sz="2400" dirty="0" err="1" smtClean="0"/>
              <a:t>ada</a:t>
            </a:r>
            <a:r>
              <a:rPr lang="en-US" sz="2400" dirty="0" smtClean="0"/>
              <a:t> </a:t>
            </a:r>
            <a:r>
              <a:rPr lang="en-US" sz="2400" dirty="0" err="1" smtClean="0"/>
              <a:t>pada</a:t>
            </a:r>
            <a:r>
              <a:rPr lang="en-US" sz="2400" dirty="0" smtClean="0"/>
              <a:t> </a:t>
            </a:r>
            <a:r>
              <a:rPr lang="en-US" sz="2400" dirty="0" err="1" smtClean="0"/>
              <a:t>kita</a:t>
            </a:r>
            <a:endParaRPr lang="en-US" sz="2400" dirty="0" smtClean="0"/>
          </a:p>
          <a:p>
            <a:pPr>
              <a:buFontTx/>
              <a:buChar char="-"/>
            </a:pPr>
            <a:r>
              <a:rPr lang="en-US" sz="2400" dirty="0" smtClean="0"/>
              <a:t>Kita </a:t>
            </a:r>
            <a:r>
              <a:rPr lang="en-US" sz="2400" dirty="0" err="1" smtClean="0"/>
              <a:t>memiliki</a:t>
            </a:r>
            <a:r>
              <a:rPr lang="en-US" sz="2400" dirty="0" smtClean="0"/>
              <a:t> </a:t>
            </a:r>
            <a:r>
              <a:rPr lang="en-US" sz="2400" dirty="0" err="1" smtClean="0"/>
              <a:t>kemampuan</a:t>
            </a:r>
            <a:r>
              <a:rPr lang="en-US" sz="2400" dirty="0" smtClean="0"/>
              <a:t> </a:t>
            </a:r>
            <a:r>
              <a:rPr lang="en-US" sz="2400" dirty="0" err="1" smtClean="0"/>
              <a:t>tidak</a:t>
            </a:r>
            <a:r>
              <a:rPr lang="en-US" sz="2400" dirty="0" smtClean="0"/>
              <a:t> </a:t>
            </a:r>
            <a:r>
              <a:rPr lang="en-US" sz="2400" dirty="0" err="1" smtClean="0"/>
              <a:t>terbatas</a:t>
            </a:r>
            <a:endParaRPr lang="en-US" sz="2400" dirty="0" smtClean="0"/>
          </a:p>
          <a:p>
            <a:pPr>
              <a:buFontTx/>
              <a:buChar char="-"/>
            </a:pPr>
            <a:r>
              <a:rPr lang="en-US" sz="2400" dirty="0" err="1" smtClean="0"/>
              <a:t>Harus</a:t>
            </a:r>
            <a:r>
              <a:rPr lang="en-US" sz="2400" dirty="0" smtClean="0"/>
              <a:t> </a:t>
            </a:r>
            <a:r>
              <a:rPr lang="en-US" sz="2400" dirty="0" err="1" smtClean="0"/>
              <a:t>bijaksana</a:t>
            </a:r>
            <a:endParaRPr lang="en-US" sz="2400" dirty="0" smtClean="0"/>
          </a:p>
          <a:p>
            <a:r>
              <a:rPr lang="en-US" dirty="0" err="1" smtClean="0"/>
              <a:t>Sabar</a:t>
            </a:r>
            <a:endParaRPr lang="en-US" dirty="0" smtClean="0"/>
          </a:p>
          <a:p>
            <a:pPr>
              <a:buFontTx/>
              <a:buChar char="-"/>
            </a:pPr>
            <a:r>
              <a:rPr lang="en-US" sz="2400" dirty="0" err="1" smtClean="0"/>
              <a:t>Berhenti</a:t>
            </a:r>
            <a:r>
              <a:rPr lang="en-US" sz="2400" dirty="0" smtClean="0"/>
              <a:t> </a:t>
            </a:r>
            <a:r>
              <a:rPr lang="en-US" sz="2400" dirty="0" err="1" smtClean="0"/>
              <a:t>berbicara</a:t>
            </a:r>
            <a:r>
              <a:rPr lang="en-US" sz="2400" dirty="0" smtClean="0"/>
              <a:t> </a:t>
            </a:r>
            <a:r>
              <a:rPr lang="en-US" sz="2400" dirty="0" err="1" smtClean="0"/>
              <a:t>saat</a:t>
            </a:r>
            <a:r>
              <a:rPr lang="en-US" sz="2400" dirty="0" smtClean="0"/>
              <a:t> </a:t>
            </a:r>
            <a:r>
              <a:rPr lang="en-US" sz="2400" dirty="0" err="1" smtClean="0"/>
              <a:t>krisis</a:t>
            </a:r>
            <a:endParaRPr lang="en-US" sz="2400" dirty="0" smtClean="0"/>
          </a:p>
          <a:p>
            <a:pPr>
              <a:buFontTx/>
              <a:buChar char="-"/>
            </a:pPr>
            <a:r>
              <a:rPr lang="en-US" sz="2400" dirty="0" err="1" smtClean="0"/>
              <a:t>Bersabar</a:t>
            </a:r>
            <a:r>
              <a:rPr lang="en-US" sz="2400" dirty="0" smtClean="0"/>
              <a:t> </a:t>
            </a:r>
            <a:r>
              <a:rPr lang="en-US" sz="2400" dirty="0" err="1" smtClean="0"/>
              <a:t>menahan</a:t>
            </a:r>
            <a:r>
              <a:rPr lang="en-US" sz="2400" dirty="0" smtClean="0"/>
              <a:t> </a:t>
            </a:r>
            <a:r>
              <a:rPr lang="en-US" sz="2400" dirty="0" err="1" smtClean="0"/>
              <a:t>bicara</a:t>
            </a:r>
            <a:r>
              <a:rPr lang="en-US" sz="2400" dirty="0" smtClean="0"/>
              <a:t> </a:t>
            </a:r>
            <a:r>
              <a:rPr lang="en-US" sz="2400" dirty="0" err="1" smtClean="0"/>
              <a:t>untuk</a:t>
            </a:r>
            <a:r>
              <a:rPr lang="en-US" sz="2400" dirty="0" smtClean="0"/>
              <a:t> </a:t>
            </a:r>
            <a:r>
              <a:rPr lang="en-US" sz="2400" dirty="0" err="1" smtClean="0"/>
              <a:t>berfikir</a:t>
            </a:r>
            <a:endParaRPr lang="en-US" sz="2400" dirty="0" smtClean="0"/>
          </a:p>
          <a:p>
            <a:pPr>
              <a:buFontTx/>
              <a:buChar char="-"/>
            </a:pPr>
            <a:r>
              <a:rPr lang="en-US" sz="2400" dirty="0" err="1" smtClean="0"/>
              <a:t>Kemudian</a:t>
            </a:r>
            <a:r>
              <a:rPr lang="en-US" sz="2400" dirty="0" smtClean="0"/>
              <a:t> </a:t>
            </a:r>
            <a:r>
              <a:rPr lang="en-US" sz="2400" dirty="0" err="1" smtClean="0"/>
              <a:t>atur</a:t>
            </a:r>
            <a:r>
              <a:rPr lang="en-US" sz="2400" dirty="0" smtClean="0"/>
              <a:t> kata-kata yang </a:t>
            </a:r>
            <a:r>
              <a:rPr lang="en-US" sz="2400" dirty="0" err="1" smtClean="0"/>
              <a:t>lebih</a:t>
            </a:r>
            <a:r>
              <a:rPr lang="en-US" sz="2400" dirty="0" smtClean="0"/>
              <a:t> </a:t>
            </a:r>
            <a:r>
              <a:rPr lang="en-US" sz="2400" dirty="0" err="1" smtClean="0"/>
              <a:t>sesuai</a:t>
            </a:r>
            <a:endParaRPr lang="en-US" sz="2400" dirty="0"/>
          </a:p>
        </p:txBody>
      </p:sp>
      <p:sp>
        <p:nvSpPr>
          <p:cNvPr id="4" name="Text Placeholder 3"/>
          <p:cNvSpPr>
            <a:spLocks noGrp="1"/>
          </p:cNvSpPr>
          <p:nvPr>
            <p:ph type="body" sz="half" idx="2"/>
          </p:nvPr>
        </p:nvSpPr>
        <p:spPr>
          <a:xfrm>
            <a:off x="388083" y="1344808"/>
            <a:ext cx="4254255" cy="2264898"/>
          </a:xfrm>
        </p:spPr>
        <p:txBody>
          <a:bodyPr>
            <a:normAutofit lnSpcReduction="10000"/>
          </a:bodyPr>
          <a:lstStyle/>
          <a:p>
            <a:pPr marL="285750" indent="-285750">
              <a:buFontTx/>
              <a:buChar char="-"/>
            </a:pPr>
            <a:r>
              <a:rPr lang="en-US" sz="2000" dirty="0" err="1" smtClean="0"/>
              <a:t>Mengucapkan</a:t>
            </a:r>
            <a:r>
              <a:rPr lang="en-US" sz="2000" dirty="0" smtClean="0"/>
              <a:t> kata-kata</a:t>
            </a:r>
          </a:p>
          <a:p>
            <a:pPr marL="285750" indent="-285750">
              <a:buFontTx/>
              <a:buChar char="-"/>
            </a:pPr>
            <a:r>
              <a:rPr lang="en-US" sz="2000" dirty="0" err="1" smtClean="0"/>
              <a:t>Ekspresi</a:t>
            </a:r>
            <a:endParaRPr lang="en-US" sz="2000" dirty="0" smtClean="0"/>
          </a:p>
          <a:p>
            <a:pPr marL="285750" indent="-285750">
              <a:buFontTx/>
              <a:buChar char="-"/>
            </a:pPr>
            <a:r>
              <a:rPr lang="en-US" sz="2000" dirty="0" err="1" smtClean="0"/>
              <a:t>Pikiran</a:t>
            </a:r>
            <a:r>
              <a:rPr lang="en-US" sz="2000" dirty="0" smtClean="0"/>
              <a:t>, </a:t>
            </a:r>
            <a:r>
              <a:rPr lang="en-US" sz="2000" dirty="0" err="1" smtClean="0"/>
              <a:t>gagasan</a:t>
            </a:r>
            <a:r>
              <a:rPr lang="en-US" sz="2000" dirty="0" smtClean="0"/>
              <a:t>, </a:t>
            </a:r>
            <a:r>
              <a:rPr lang="en-US" sz="2000" dirty="0" err="1" smtClean="0"/>
              <a:t>perasaan</a:t>
            </a:r>
            <a:endParaRPr lang="en-US" sz="2000" dirty="0" smtClean="0"/>
          </a:p>
          <a:p>
            <a:pPr marL="285750" indent="-285750">
              <a:buFontTx/>
              <a:buChar char="-"/>
            </a:pPr>
            <a:r>
              <a:rPr lang="en-US" sz="2000" dirty="0" err="1" smtClean="0"/>
              <a:t>Seni-suara</a:t>
            </a:r>
            <a:endParaRPr lang="en-US" sz="2000" dirty="0" smtClean="0"/>
          </a:p>
          <a:p>
            <a:pPr marL="285750" indent="-285750">
              <a:buFontTx/>
              <a:buChar char="-"/>
            </a:pPr>
            <a:r>
              <a:rPr lang="en-US" sz="2000" dirty="0" err="1" smtClean="0"/>
              <a:t>Sarana-komunikasi</a:t>
            </a:r>
            <a:endParaRPr lang="en-US" sz="2000" dirty="0" smtClean="0"/>
          </a:p>
          <a:p>
            <a:pPr marL="285750" indent="-285750">
              <a:buFontTx/>
              <a:buChar char="-"/>
            </a:pPr>
            <a:r>
              <a:rPr lang="en-US" sz="2000" dirty="0" err="1" smtClean="0"/>
              <a:t>Syukur</a:t>
            </a:r>
            <a:r>
              <a:rPr lang="en-US" sz="2000" dirty="0" smtClean="0"/>
              <a:t>, </a:t>
            </a:r>
            <a:r>
              <a:rPr lang="en-US" sz="2000" dirty="0" err="1" smtClean="0"/>
              <a:t>bisa</a:t>
            </a:r>
            <a:r>
              <a:rPr lang="en-US" sz="2000" dirty="0" smtClean="0"/>
              <a:t> </a:t>
            </a:r>
            <a:r>
              <a:rPr lang="en-US" sz="2000" dirty="0" err="1" smtClean="0"/>
              <a:t>berbicara</a:t>
            </a:r>
            <a:endParaRPr lang="en-US" sz="2000" dirty="0" smtClean="0"/>
          </a:p>
          <a:p>
            <a:pPr marL="285750" indent="-285750">
              <a:buFontTx/>
              <a:buChar char="-"/>
            </a:pPr>
            <a:endParaRPr lang="en-US" dirty="0"/>
          </a:p>
        </p:txBody>
      </p:sp>
      <p:pic>
        <p:nvPicPr>
          <p:cNvPr id="5" name="Picture 4" descr="Image result for when the soft skill will take place"/>
          <p:cNvPicPr/>
          <p:nvPr/>
        </p:nvPicPr>
        <p:blipFill>
          <a:blip r:embed="rId2">
            <a:extLst>
              <a:ext uri="{28A0092B-C50C-407E-A947-70E740481C1C}">
                <a14:useLocalDpi xmlns:a14="http://schemas.microsoft.com/office/drawing/2010/main" val="0"/>
              </a:ext>
            </a:extLst>
          </a:blip>
          <a:srcRect/>
          <a:stretch>
            <a:fillRect/>
          </a:stretch>
        </p:blipFill>
        <p:spPr bwMode="auto">
          <a:xfrm>
            <a:off x="154739" y="3967088"/>
            <a:ext cx="5050301" cy="2552530"/>
          </a:xfrm>
          <a:prstGeom prst="rect">
            <a:avLst/>
          </a:prstGeom>
          <a:noFill/>
          <a:ln>
            <a:noFill/>
          </a:ln>
        </p:spPr>
      </p:pic>
    </p:spTree>
    <p:extLst>
      <p:ext uri="{BB962C8B-B14F-4D97-AF65-F5344CB8AC3E}">
        <p14:creationId xmlns:p14="http://schemas.microsoft.com/office/powerpoint/2010/main" val="779340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3130062"/>
          </a:xfrm>
        </p:spPr>
        <p:txBody>
          <a:bodyPr>
            <a:normAutofit/>
          </a:bodyPr>
          <a:lstStyle/>
          <a:p>
            <a:r>
              <a:rPr lang="en-US" sz="2000" b="1" dirty="0" err="1" smtClean="0"/>
              <a:t>Aktivitas</a:t>
            </a:r>
            <a:r>
              <a:rPr lang="en-US" sz="2000" b="1" dirty="0" smtClean="0"/>
              <a:t>: </a:t>
            </a:r>
            <a:r>
              <a:rPr lang="en-US" sz="2000" b="1" dirty="0" err="1" smtClean="0"/>
              <a:t>Berperan</a:t>
            </a:r>
            <a:r>
              <a:rPr lang="en-US" sz="2000" b="1" dirty="0" smtClean="0"/>
              <a:t> </a:t>
            </a:r>
            <a:r>
              <a:rPr lang="en-US" sz="2000" b="1" dirty="0" err="1" smtClean="0"/>
              <a:t>sebagai</a:t>
            </a:r>
            <a:r>
              <a:rPr lang="en-US" sz="2000" b="1" dirty="0" smtClean="0"/>
              <a:t>….</a:t>
            </a:r>
            <a:br>
              <a:rPr lang="en-US" sz="2000" b="1" dirty="0" smtClean="0"/>
            </a:br>
            <a:r>
              <a:rPr lang="en-US" sz="2000" dirty="0" smtClean="0"/>
              <a:t/>
            </a:r>
            <a:br>
              <a:rPr lang="en-US" sz="2000" dirty="0" smtClean="0"/>
            </a:br>
            <a:r>
              <a:rPr lang="en-US" sz="2000" dirty="0" smtClean="0"/>
              <a:t>1. </a:t>
            </a:r>
            <a:r>
              <a:rPr lang="en-US" sz="2000" dirty="0" err="1"/>
              <a:t>B</a:t>
            </a:r>
            <a:r>
              <a:rPr lang="en-US" sz="2000" dirty="0" err="1" smtClean="0"/>
              <a:t>erbicara</a:t>
            </a:r>
            <a:r>
              <a:rPr lang="en-US" sz="2000" dirty="0" smtClean="0"/>
              <a:t> </a:t>
            </a:r>
            <a:r>
              <a:rPr lang="en-US" sz="2000" dirty="0" err="1" smtClean="0"/>
              <a:t>secara</a:t>
            </a:r>
            <a:r>
              <a:rPr lang="en-US" sz="2000" dirty="0" smtClean="0"/>
              <a:t> </a:t>
            </a:r>
            <a:r>
              <a:rPr lang="en-US" sz="2000" dirty="0" err="1" smtClean="0"/>
              <a:t>tidak</a:t>
            </a:r>
            <a:r>
              <a:rPr lang="en-US" sz="2000" dirty="0" smtClean="0"/>
              <a:t> </a:t>
            </a:r>
            <a:r>
              <a:rPr lang="en-US" sz="2000" dirty="0" err="1" smtClean="0"/>
              <a:t>jelas</a:t>
            </a:r>
            <a:r>
              <a:rPr lang="en-US" sz="2000" dirty="0" smtClean="0"/>
              <a:t>?</a:t>
            </a:r>
            <a:br>
              <a:rPr lang="en-US" sz="2000" dirty="0" smtClean="0"/>
            </a:br>
            <a:r>
              <a:rPr lang="en-US" sz="2000" dirty="0" smtClean="0"/>
              <a:t>2. </a:t>
            </a:r>
            <a:r>
              <a:rPr lang="en-US" sz="2000" dirty="0" err="1" smtClean="0"/>
              <a:t>Berbicara</a:t>
            </a:r>
            <a:r>
              <a:rPr lang="en-US" sz="2000" dirty="0" smtClean="0"/>
              <a:t> </a:t>
            </a:r>
            <a:r>
              <a:rPr lang="en-US" sz="2000" dirty="0" err="1" smtClean="0"/>
              <a:t>seperti</a:t>
            </a:r>
            <a:r>
              <a:rPr lang="en-US" sz="2000" dirty="0" smtClean="0"/>
              <a:t> orang </a:t>
            </a:r>
            <a:r>
              <a:rPr lang="en-US" sz="2000" dirty="0" err="1" smtClean="0"/>
              <a:t>tidak</a:t>
            </a:r>
            <a:r>
              <a:rPr lang="en-US" sz="2000" dirty="0" smtClean="0"/>
              <a:t> </a:t>
            </a:r>
            <a:r>
              <a:rPr lang="en-US" sz="2000" dirty="0" err="1" smtClean="0"/>
              <a:t>ber</a:t>
            </a:r>
            <a:r>
              <a:rPr lang="id-ID" sz="2000" dirty="0" smtClean="0"/>
              <a:t>p</a:t>
            </a:r>
            <a:r>
              <a:rPr lang="en-US" sz="2000" dirty="0" err="1" smtClean="0"/>
              <a:t>ikir</a:t>
            </a:r>
            <a:r>
              <a:rPr lang="en-US" sz="2000" dirty="0" smtClean="0"/>
              <a:t>?</a:t>
            </a:r>
            <a:br>
              <a:rPr lang="en-US" sz="2000" dirty="0" smtClean="0"/>
            </a:br>
            <a:r>
              <a:rPr lang="en-US" sz="2000" dirty="0" smtClean="0"/>
              <a:t>3. </a:t>
            </a:r>
            <a:r>
              <a:rPr lang="en-US" sz="2000" dirty="0" err="1" smtClean="0"/>
              <a:t>Berbicara</a:t>
            </a:r>
            <a:r>
              <a:rPr lang="en-US" sz="2000" dirty="0" smtClean="0"/>
              <a:t> </a:t>
            </a:r>
            <a:r>
              <a:rPr lang="en-US" sz="2000" dirty="0" err="1" smtClean="0"/>
              <a:t>secara</a:t>
            </a:r>
            <a:r>
              <a:rPr lang="en-US" sz="2000" dirty="0" smtClean="0"/>
              <a:t> </a:t>
            </a:r>
            <a:r>
              <a:rPr lang="en-US" sz="2000" dirty="0" err="1" smtClean="0"/>
              <a:t>tidak</a:t>
            </a:r>
            <a:r>
              <a:rPr lang="en-US" sz="2000" dirty="0" smtClean="0"/>
              <a:t> </a:t>
            </a:r>
            <a:r>
              <a:rPr lang="en-US" sz="2000" dirty="0" err="1" smtClean="0"/>
              <a:t>berada</a:t>
            </a:r>
            <a:r>
              <a:rPr lang="id-ID" sz="2000" dirty="0" smtClean="0"/>
              <a:t>b</a:t>
            </a:r>
            <a:r>
              <a:rPr lang="en-US" sz="2000" dirty="0" smtClean="0"/>
              <a:t>…</a:t>
            </a:r>
            <a:br>
              <a:rPr lang="en-US" sz="2000" dirty="0" smtClean="0"/>
            </a:br>
            <a:r>
              <a:rPr lang="en-US" sz="2000" dirty="0" smtClean="0"/>
              <a:t>4. </a:t>
            </a:r>
            <a:r>
              <a:rPr lang="en-US" sz="2000" dirty="0" err="1" smtClean="0"/>
              <a:t>Berbicara</a:t>
            </a:r>
            <a:r>
              <a:rPr lang="en-US" sz="2000" dirty="0" smtClean="0"/>
              <a:t> yang </a:t>
            </a:r>
            <a:r>
              <a:rPr lang="en-US" sz="2000" dirty="0" err="1" smtClean="0"/>
              <a:t>pasti</a:t>
            </a:r>
            <a:r>
              <a:rPr lang="en-US" sz="2000" dirty="0" smtClean="0"/>
              <a:t> </a:t>
            </a:r>
            <a:r>
              <a:rPr lang="en-US" sz="2000" dirty="0" err="1" smtClean="0"/>
              <a:t>konsekuensinya</a:t>
            </a:r>
            <a:r>
              <a:rPr lang="en-US" sz="2000" dirty="0" smtClean="0"/>
              <a:t> </a:t>
            </a:r>
            <a:r>
              <a:rPr lang="en-US" sz="2000" dirty="0" err="1" smtClean="0"/>
              <a:t>negatif</a:t>
            </a:r>
            <a:r>
              <a:rPr lang="en-US" sz="2000" dirty="0" smtClean="0"/>
              <a:t>…</a:t>
            </a:r>
            <a:br>
              <a:rPr lang="en-US" sz="2000" dirty="0" smtClean="0"/>
            </a:br>
            <a:r>
              <a:rPr lang="en-US" sz="2000" dirty="0" smtClean="0"/>
              <a:t>5. </a:t>
            </a:r>
            <a:r>
              <a:rPr lang="en-US" sz="2000" dirty="0" err="1" smtClean="0"/>
              <a:t>Berbicara</a:t>
            </a:r>
            <a:r>
              <a:rPr lang="en-US" sz="2000" dirty="0" smtClean="0"/>
              <a:t> </a:t>
            </a:r>
            <a:r>
              <a:rPr lang="en-US" sz="2000" dirty="0" err="1" smtClean="0"/>
              <a:t>persis</a:t>
            </a:r>
            <a:r>
              <a:rPr lang="en-US" sz="2000" dirty="0" smtClean="0"/>
              <a:t> </a:t>
            </a:r>
            <a:r>
              <a:rPr lang="en-US" sz="2000" dirty="0" err="1" smtClean="0"/>
              <a:t>gaya</a:t>
            </a:r>
            <a:r>
              <a:rPr lang="en-US" sz="2000" dirty="0" smtClean="0"/>
              <a:t> orang </a:t>
            </a:r>
            <a:r>
              <a:rPr lang="en-US" sz="2000" dirty="0" err="1" smtClean="0"/>
              <a:t>Inggris</a:t>
            </a:r>
            <a:r>
              <a:rPr lang="en-US" sz="2000" dirty="0" smtClean="0"/>
              <a:t/>
            </a:r>
            <a:br>
              <a:rPr lang="en-US" sz="2000" dirty="0" smtClean="0"/>
            </a:br>
            <a:endParaRPr lang="en-US" sz="2000" dirty="0"/>
          </a:p>
        </p:txBody>
      </p:sp>
      <p:sp>
        <p:nvSpPr>
          <p:cNvPr id="3" name="Content Placeholder 2"/>
          <p:cNvSpPr>
            <a:spLocks noGrp="1"/>
          </p:cNvSpPr>
          <p:nvPr>
            <p:ph idx="1"/>
          </p:nvPr>
        </p:nvSpPr>
        <p:spPr>
          <a:xfrm>
            <a:off x="5183188" y="168813"/>
            <a:ext cx="6172200" cy="6386732"/>
          </a:xfrm>
        </p:spPr>
        <p:txBody>
          <a:bodyPr>
            <a:normAutofit fontScale="70000" lnSpcReduction="20000"/>
          </a:bodyPr>
          <a:lstStyle/>
          <a:p>
            <a:pPr lvl="0"/>
            <a:r>
              <a:rPr lang="en-US" b="1" dirty="0" err="1"/>
              <a:t>Bagaimana</a:t>
            </a:r>
            <a:r>
              <a:rPr lang="en-US" b="1" dirty="0"/>
              <a:t> </a:t>
            </a:r>
            <a:r>
              <a:rPr lang="en-US" b="1" dirty="0" err="1"/>
              <a:t>berbicara</a:t>
            </a:r>
            <a:r>
              <a:rPr lang="en-US" b="1" dirty="0"/>
              <a:t>?</a:t>
            </a:r>
            <a:endParaRPr lang="en-US" dirty="0"/>
          </a:p>
          <a:p>
            <a:pPr lvl="0" algn="just"/>
            <a:r>
              <a:rPr lang="id-ID" dirty="0" smtClean="0"/>
              <a:t>Berp</a:t>
            </a:r>
            <a:r>
              <a:rPr lang="en-US" dirty="0" err="1" smtClean="0"/>
              <a:t>ikir</a:t>
            </a:r>
            <a:r>
              <a:rPr lang="en-US" dirty="0" smtClean="0"/>
              <a:t> </a:t>
            </a:r>
            <a:r>
              <a:rPr lang="en-US" dirty="0" err="1" smtClean="0"/>
              <a:t>sebelum</a:t>
            </a:r>
            <a:r>
              <a:rPr lang="en-US" dirty="0" smtClean="0"/>
              <a:t>  </a:t>
            </a:r>
            <a:r>
              <a:rPr lang="en-US" dirty="0" err="1" smtClean="0"/>
              <a:t>berbicara</a:t>
            </a:r>
            <a:endParaRPr lang="en-US" dirty="0" smtClean="0"/>
          </a:p>
          <a:p>
            <a:pPr lvl="0" algn="just"/>
            <a:r>
              <a:rPr lang="en-US" dirty="0" smtClean="0"/>
              <a:t>A</a:t>
            </a:r>
            <a:r>
              <a:rPr lang="id-ID" dirty="0" smtClean="0"/>
              <a:t>p</a:t>
            </a:r>
            <a:r>
              <a:rPr lang="en-US" dirty="0" err="1" smtClean="0"/>
              <a:t>akah</a:t>
            </a:r>
            <a:r>
              <a:rPr lang="en-US" dirty="0" smtClean="0"/>
              <a:t> </a:t>
            </a:r>
            <a:r>
              <a:rPr lang="en-US" dirty="0" err="1" smtClean="0"/>
              <a:t>betul</a:t>
            </a:r>
            <a:r>
              <a:rPr lang="en-US" dirty="0" smtClean="0"/>
              <a:t>? </a:t>
            </a:r>
            <a:r>
              <a:rPr lang="en-US" dirty="0" err="1" smtClean="0"/>
              <a:t>Fakta</a:t>
            </a:r>
            <a:r>
              <a:rPr lang="en-US" dirty="0" smtClean="0"/>
              <a:t> </a:t>
            </a:r>
            <a:r>
              <a:rPr lang="en-US" dirty="0" err="1" smtClean="0"/>
              <a:t>bukan</a:t>
            </a:r>
            <a:r>
              <a:rPr lang="en-US" dirty="0" smtClean="0"/>
              <a:t> </a:t>
            </a:r>
            <a:r>
              <a:rPr lang="en-US" dirty="0" err="1" smtClean="0"/>
              <a:t>fitnah</a:t>
            </a:r>
            <a:r>
              <a:rPr lang="en-US" dirty="0" smtClean="0"/>
              <a:t>.</a:t>
            </a:r>
          </a:p>
          <a:p>
            <a:pPr lvl="0" algn="just"/>
            <a:r>
              <a:rPr lang="en-US" dirty="0" smtClean="0"/>
              <a:t>A</a:t>
            </a:r>
            <a:r>
              <a:rPr lang="id-ID" dirty="0" smtClean="0"/>
              <a:t>p</a:t>
            </a:r>
            <a:r>
              <a:rPr lang="en-US" dirty="0" err="1" smtClean="0"/>
              <a:t>akah</a:t>
            </a:r>
            <a:r>
              <a:rPr lang="en-US" dirty="0" smtClean="0"/>
              <a:t> </a:t>
            </a:r>
            <a:r>
              <a:rPr lang="en-US" dirty="0" err="1" smtClean="0"/>
              <a:t>perlu</a:t>
            </a:r>
            <a:r>
              <a:rPr lang="en-US" dirty="0" smtClean="0"/>
              <a:t>? Me</a:t>
            </a:r>
            <a:r>
              <a:rPr lang="id-ID" dirty="0" smtClean="0"/>
              <a:t>ndahuluk</a:t>
            </a:r>
            <a:r>
              <a:rPr lang="en-US" dirty="0" smtClean="0"/>
              <a:t>an </a:t>
            </a:r>
            <a:r>
              <a:rPr lang="en-US" dirty="0" err="1" smtClean="0"/>
              <a:t>perbincangan</a:t>
            </a:r>
            <a:r>
              <a:rPr lang="en-US" dirty="0" smtClean="0"/>
              <a:t> </a:t>
            </a:r>
            <a:r>
              <a:rPr lang="en-US" dirty="0" err="1" smtClean="0"/>
              <a:t>atau</a:t>
            </a:r>
            <a:r>
              <a:rPr lang="en-US" dirty="0" smtClean="0"/>
              <a:t> </a:t>
            </a:r>
            <a:r>
              <a:rPr lang="en-US" dirty="0" err="1" smtClean="0"/>
              <a:t>menyampaikan</a:t>
            </a:r>
            <a:r>
              <a:rPr lang="en-US" dirty="0" smtClean="0"/>
              <a:t> </a:t>
            </a:r>
            <a:r>
              <a:rPr lang="id-ID" dirty="0" smtClean="0"/>
              <a:t>pemberitahuan</a:t>
            </a:r>
            <a:r>
              <a:rPr lang="en-US" dirty="0" smtClean="0"/>
              <a:t>. </a:t>
            </a:r>
            <a:endParaRPr lang="en-US" dirty="0" smtClean="0"/>
          </a:p>
          <a:p>
            <a:pPr lvl="0" algn="just"/>
            <a:r>
              <a:rPr lang="en-US" dirty="0" smtClean="0"/>
              <a:t>A</a:t>
            </a:r>
            <a:r>
              <a:rPr lang="id-ID" dirty="0" smtClean="0"/>
              <a:t>p</a:t>
            </a:r>
            <a:r>
              <a:rPr lang="en-US" dirty="0" err="1" smtClean="0"/>
              <a:t>akah</a:t>
            </a:r>
            <a:r>
              <a:rPr lang="en-US" dirty="0" smtClean="0"/>
              <a:t> </a:t>
            </a:r>
            <a:r>
              <a:rPr lang="en-US" dirty="0" err="1" smtClean="0"/>
              <a:t>baik</a:t>
            </a:r>
            <a:r>
              <a:rPr lang="en-US" dirty="0" smtClean="0"/>
              <a:t>? </a:t>
            </a:r>
            <a:r>
              <a:rPr lang="en-US" dirty="0" err="1" smtClean="0"/>
              <a:t>Perbicaraan</a:t>
            </a:r>
            <a:r>
              <a:rPr lang="en-US" dirty="0" smtClean="0"/>
              <a:t> </a:t>
            </a:r>
            <a:r>
              <a:rPr lang="en-US" dirty="0" err="1" smtClean="0"/>
              <a:t>itu</a:t>
            </a:r>
            <a:r>
              <a:rPr lang="en-US" dirty="0" smtClean="0"/>
              <a:t> </a:t>
            </a:r>
            <a:r>
              <a:rPr lang="en-US" dirty="0" err="1" smtClean="0"/>
              <a:t>mencerminkan</a:t>
            </a:r>
            <a:r>
              <a:rPr lang="en-US" dirty="0" smtClean="0"/>
              <a:t> </a:t>
            </a:r>
            <a:r>
              <a:rPr lang="en-US" dirty="0" err="1" smtClean="0"/>
              <a:t>adab</a:t>
            </a:r>
            <a:r>
              <a:rPr lang="en-US" dirty="0" smtClean="0"/>
              <a:t> </a:t>
            </a:r>
            <a:r>
              <a:rPr lang="en-US" dirty="0" err="1" smtClean="0"/>
              <a:t>kita</a:t>
            </a:r>
            <a:r>
              <a:rPr lang="en-US" dirty="0" smtClean="0"/>
              <a:t>. </a:t>
            </a:r>
            <a:r>
              <a:rPr lang="id-ID" dirty="0" smtClean="0"/>
              <a:t>Hal itu </a:t>
            </a:r>
            <a:r>
              <a:rPr lang="en-US" dirty="0" err="1" smtClean="0"/>
              <a:t>mempengaruhi</a:t>
            </a:r>
            <a:r>
              <a:rPr lang="en-US" dirty="0" smtClean="0"/>
              <a:t> </a:t>
            </a:r>
            <a:r>
              <a:rPr lang="en-US" dirty="0" err="1" smtClean="0"/>
              <a:t>persepsi</a:t>
            </a:r>
            <a:r>
              <a:rPr lang="en-US" dirty="0" smtClean="0"/>
              <a:t> orang lain </a:t>
            </a:r>
            <a:r>
              <a:rPr lang="en-US" dirty="0" err="1" smtClean="0"/>
              <a:t>terhadap</a:t>
            </a:r>
            <a:r>
              <a:rPr lang="en-US" dirty="0" smtClean="0"/>
              <a:t> </a:t>
            </a:r>
            <a:r>
              <a:rPr lang="en-US" dirty="0" err="1" smtClean="0"/>
              <a:t>kita</a:t>
            </a:r>
            <a:r>
              <a:rPr lang="en-US" dirty="0" smtClean="0"/>
              <a:t>.</a:t>
            </a:r>
          </a:p>
          <a:p>
            <a:pPr lvl="0" algn="just"/>
            <a:r>
              <a:rPr lang="en-US" i="1" dirty="0" smtClean="0"/>
              <a:t>It </a:t>
            </a:r>
            <a:r>
              <a:rPr lang="en-US" i="1" dirty="0"/>
              <a:t>is important what to speak, it also important how we speak of it.</a:t>
            </a:r>
            <a:endParaRPr lang="en-US" dirty="0"/>
          </a:p>
          <a:p>
            <a:pPr lvl="0" algn="just"/>
            <a:r>
              <a:rPr lang="en-US" i="1" dirty="0"/>
              <a:t> Human brain is not fast enough to control what we speak. We still needs support from education, experience, etc. </a:t>
            </a:r>
            <a:endParaRPr lang="en-US" dirty="0"/>
          </a:p>
          <a:p>
            <a:pPr lvl="0" algn="just"/>
            <a:r>
              <a:rPr lang="en-US" dirty="0" err="1"/>
              <a:t>Berbicara</a:t>
            </a:r>
            <a:r>
              <a:rPr lang="en-US" dirty="0"/>
              <a:t> </a:t>
            </a:r>
            <a:r>
              <a:rPr lang="en-US" dirty="0" err="1"/>
              <a:t>dengan</a:t>
            </a:r>
            <a:r>
              <a:rPr lang="en-US" dirty="0"/>
              <a:t> nada </a:t>
            </a:r>
            <a:r>
              <a:rPr lang="id-ID" dirty="0"/>
              <a:t>dan intonasi </a:t>
            </a:r>
            <a:r>
              <a:rPr lang="en-US" dirty="0"/>
              <a:t>yang </a:t>
            </a:r>
            <a:r>
              <a:rPr lang="en-US" dirty="0" err="1"/>
              <a:t>betul</a:t>
            </a:r>
            <a:r>
              <a:rPr lang="en-US" dirty="0"/>
              <a:t> </a:t>
            </a:r>
            <a:r>
              <a:rPr lang="en-US" dirty="0" err="1"/>
              <a:t>dan</a:t>
            </a:r>
            <a:r>
              <a:rPr lang="en-US" dirty="0"/>
              <a:t> </a:t>
            </a:r>
            <a:r>
              <a:rPr lang="en-US" dirty="0" err="1"/>
              <a:t>jelas</a:t>
            </a:r>
            <a:r>
              <a:rPr lang="en-US" dirty="0"/>
              <a:t>, </a:t>
            </a:r>
            <a:r>
              <a:rPr lang="en-US" dirty="0" err="1"/>
              <a:t>bahasa</a:t>
            </a:r>
            <a:r>
              <a:rPr lang="en-US" dirty="0"/>
              <a:t> </a:t>
            </a:r>
            <a:r>
              <a:rPr lang="en-US" dirty="0" err="1"/>
              <a:t>tubuh</a:t>
            </a:r>
            <a:r>
              <a:rPr lang="en-US" dirty="0"/>
              <a:t> yang </a:t>
            </a:r>
            <a:r>
              <a:rPr lang="en-US" dirty="0" err="1"/>
              <a:t>sesuai</a:t>
            </a:r>
            <a:r>
              <a:rPr lang="en-US" dirty="0"/>
              <a:t> </a:t>
            </a:r>
            <a:r>
              <a:rPr lang="en-US" dirty="0" err="1"/>
              <a:t>dan</a:t>
            </a:r>
            <a:r>
              <a:rPr lang="en-US" dirty="0"/>
              <a:t> </a:t>
            </a:r>
            <a:r>
              <a:rPr lang="id-ID" dirty="0" smtClean="0"/>
              <a:t>kecepatan </a:t>
            </a:r>
            <a:r>
              <a:rPr lang="en-US" dirty="0" err="1" smtClean="0"/>
              <a:t>berbicara</a:t>
            </a:r>
            <a:r>
              <a:rPr lang="en-US" dirty="0" smtClean="0"/>
              <a:t> </a:t>
            </a:r>
            <a:r>
              <a:rPr lang="en-US" dirty="0" err="1"/>
              <a:t>secukupnya</a:t>
            </a:r>
            <a:r>
              <a:rPr lang="en-US" dirty="0"/>
              <a:t>.</a:t>
            </a:r>
          </a:p>
          <a:p>
            <a:pPr lvl="0" algn="just"/>
            <a:r>
              <a:rPr lang="id-ID" dirty="0" smtClean="0"/>
              <a:t>Waspada</a:t>
            </a:r>
            <a:r>
              <a:rPr lang="en-US" dirty="0" smtClean="0"/>
              <a:t> </a:t>
            </a:r>
            <a:r>
              <a:rPr lang="en-US" dirty="0" err="1" smtClean="0"/>
              <a:t>dengan</a:t>
            </a:r>
            <a:r>
              <a:rPr lang="en-US" dirty="0" smtClean="0"/>
              <a:t> </a:t>
            </a:r>
            <a:r>
              <a:rPr lang="en-US" dirty="0" err="1" smtClean="0"/>
              <a:t>konsekuensinya</a:t>
            </a:r>
            <a:r>
              <a:rPr lang="en-US" dirty="0" smtClean="0"/>
              <a:t> – </a:t>
            </a:r>
            <a:r>
              <a:rPr lang="en-US" dirty="0" err="1" smtClean="0"/>
              <a:t>positif</a:t>
            </a:r>
            <a:r>
              <a:rPr lang="en-US" dirty="0" smtClean="0"/>
              <a:t> </a:t>
            </a:r>
            <a:r>
              <a:rPr lang="en-US" dirty="0" err="1" smtClean="0"/>
              <a:t>atau</a:t>
            </a:r>
            <a:r>
              <a:rPr lang="en-US" dirty="0" smtClean="0"/>
              <a:t> </a:t>
            </a:r>
            <a:r>
              <a:rPr lang="en-US" dirty="0" err="1" smtClean="0"/>
              <a:t>negatif</a:t>
            </a:r>
            <a:r>
              <a:rPr lang="en-US" dirty="0" smtClean="0"/>
              <a:t>; </a:t>
            </a:r>
            <a:r>
              <a:rPr lang="en-US" dirty="0" err="1" smtClean="0"/>
              <a:t>reaksi</a:t>
            </a:r>
            <a:r>
              <a:rPr lang="en-US" dirty="0" smtClean="0"/>
              <a:t> </a:t>
            </a:r>
            <a:r>
              <a:rPr lang="en-US" dirty="0" err="1" smtClean="0"/>
              <a:t>langsung</a:t>
            </a:r>
            <a:r>
              <a:rPr lang="en-US" dirty="0" smtClean="0"/>
              <a:t> </a:t>
            </a:r>
            <a:r>
              <a:rPr lang="en-US" dirty="0" err="1" smtClean="0"/>
              <a:t>dan</a:t>
            </a:r>
            <a:r>
              <a:rPr lang="en-US" dirty="0" smtClean="0"/>
              <a:t> </a:t>
            </a:r>
            <a:r>
              <a:rPr lang="en-US" dirty="0" err="1" smtClean="0"/>
              <a:t>tidak</a:t>
            </a:r>
            <a:r>
              <a:rPr lang="en-US" dirty="0" smtClean="0"/>
              <a:t> </a:t>
            </a:r>
            <a:r>
              <a:rPr lang="en-US" dirty="0" err="1" smtClean="0"/>
              <a:t>langsung</a:t>
            </a:r>
            <a:r>
              <a:rPr lang="id-ID" dirty="0" smtClean="0"/>
              <a:t> sehingga</a:t>
            </a:r>
            <a:r>
              <a:rPr lang="en-US" dirty="0" smtClean="0"/>
              <a:t> </a:t>
            </a:r>
            <a:r>
              <a:rPr lang="en-US" dirty="0" err="1" smtClean="0"/>
              <a:t>perlu</a:t>
            </a:r>
            <a:r>
              <a:rPr lang="en-US" dirty="0" smtClean="0"/>
              <a:t> </a:t>
            </a:r>
            <a:r>
              <a:rPr lang="en-US" dirty="0" err="1" smtClean="0"/>
              <a:t>ada</a:t>
            </a:r>
            <a:r>
              <a:rPr lang="en-US" dirty="0" smtClean="0"/>
              <a:t> </a:t>
            </a:r>
            <a:r>
              <a:rPr lang="en-US" dirty="0" err="1" smtClean="0"/>
              <a:t>pertimbangan</a:t>
            </a:r>
            <a:r>
              <a:rPr lang="en-US" dirty="0" smtClean="0"/>
              <a:t> </a:t>
            </a:r>
            <a:r>
              <a:rPr lang="en-US" dirty="0" err="1" smtClean="0"/>
              <a:t>sosial</a:t>
            </a:r>
            <a:r>
              <a:rPr lang="en-US" dirty="0" smtClean="0"/>
              <a:t> </a:t>
            </a:r>
            <a:r>
              <a:rPr lang="en-US" dirty="0" err="1" smtClean="0"/>
              <a:t>apabila</a:t>
            </a:r>
            <a:r>
              <a:rPr lang="en-US" dirty="0" smtClean="0"/>
              <a:t> </a:t>
            </a:r>
            <a:r>
              <a:rPr lang="en-US" dirty="0" err="1" smtClean="0"/>
              <a:t>berbicara</a:t>
            </a:r>
            <a:r>
              <a:rPr lang="en-US" dirty="0" smtClean="0"/>
              <a:t>.</a:t>
            </a:r>
            <a:endParaRPr lang="en-US" dirty="0"/>
          </a:p>
        </p:txBody>
      </p:sp>
      <p:sp>
        <p:nvSpPr>
          <p:cNvPr id="4" name="Text Placeholder 3"/>
          <p:cNvSpPr>
            <a:spLocks noGrp="1"/>
          </p:cNvSpPr>
          <p:nvPr>
            <p:ph type="body" sz="half" idx="2"/>
          </p:nvPr>
        </p:nvSpPr>
        <p:spPr>
          <a:xfrm>
            <a:off x="839788" y="3587262"/>
            <a:ext cx="3932237" cy="2281726"/>
          </a:xfrm>
        </p:spPr>
        <p:txBody>
          <a:bodyPr/>
          <a:lstStyle/>
          <a:p>
            <a:endParaRPr lang="en-US" dirty="0"/>
          </a:p>
        </p:txBody>
      </p:sp>
      <p:pic>
        <p:nvPicPr>
          <p:cNvPr id="5" name="Picture 4" descr="Image result for sabar dalam berbicara"/>
          <p:cNvPicPr/>
          <p:nvPr/>
        </p:nvPicPr>
        <p:blipFill>
          <a:blip r:embed="rId2">
            <a:extLst>
              <a:ext uri="{28A0092B-C50C-407E-A947-70E740481C1C}">
                <a14:useLocalDpi xmlns:a14="http://schemas.microsoft.com/office/drawing/2010/main" val="0"/>
              </a:ext>
            </a:extLst>
          </a:blip>
          <a:srcRect/>
          <a:stretch>
            <a:fillRect/>
          </a:stretch>
        </p:blipFill>
        <p:spPr bwMode="auto">
          <a:xfrm>
            <a:off x="839788" y="3587261"/>
            <a:ext cx="3932237" cy="2869809"/>
          </a:xfrm>
          <a:prstGeom prst="rect">
            <a:avLst/>
          </a:prstGeom>
          <a:noFill/>
          <a:ln>
            <a:noFill/>
          </a:ln>
        </p:spPr>
      </p:pic>
    </p:spTree>
    <p:extLst>
      <p:ext uri="{BB962C8B-B14F-4D97-AF65-F5344CB8AC3E}">
        <p14:creationId xmlns:p14="http://schemas.microsoft.com/office/powerpoint/2010/main" val="2285304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Aktifitas</a:t>
            </a:r>
            <a:r>
              <a:rPr lang="en-US" b="1" dirty="0" smtClean="0"/>
              <a:t> </a:t>
            </a:r>
            <a:r>
              <a:rPr lang="en-US" b="1" dirty="0" err="1" smtClean="0"/>
              <a:t>berbicara</a:t>
            </a:r>
            <a:endParaRPr lang="en-US" b="1" dirty="0"/>
          </a:p>
        </p:txBody>
      </p:sp>
      <p:sp>
        <p:nvSpPr>
          <p:cNvPr id="3" name="Content Placeholder 2"/>
          <p:cNvSpPr>
            <a:spLocks noGrp="1"/>
          </p:cNvSpPr>
          <p:nvPr>
            <p:ph sz="half" idx="1"/>
          </p:nvPr>
        </p:nvSpPr>
        <p:spPr/>
        <p:txBody>
          <a:bodyPr>
            <a:normAutofit fontScale="85000" lnSpcReduction="20000"/>
          </a:bodyPr>
          <a:lstStyle/>
          <a:p>
            <a:pPr marL="0" lvl="0" indent="0">
              <a:buNone/>
            </a:pPr>
            <a:r>
              <a:rPr lang="en-US" b="1" dirty="0" err="1"/>
              <a:t>Pidato</a:t>
            </a:r>
            <a:endParaRPr lang="en-US" b="1" dirty="0"/>
          </a:p>
          <a:p>
            <a:pPr lvl="0"/>
            <a:r>
              <a:rPr lang="en-US" dirty="0" err="1" smtClean="0"/>
              <a:t>Kisah</a:t>
            </a:r>
            <a:r>
              <a:rPr lang="en-US" dirty="0" smtClean="0"/>
              <a:t> </a:t>
            </a:r>
            <a:r>
              <a:rPr lang="en-US" dirty="0"/>
              <a:t>yang </a:t>
            </a:r>
            <a:r>
              <a:rPr lang="en-US" dirty="0" err="1"/>
              <a:t>tidak</a:t>
            </a:r>
            <a:r>
              <a:rPr lang="en-US" dirty="0"/>
              <a:t> </a:t>
            </a:r>
            <a:r>
              <a:rPr lang="en-US" dirty="0" err="1"/>
              <a:t>akan</a:t>
            </a:r>
            <a:r>
              <a:rPr lang="en-US" dirty="0"/>
              <a:t> </a:t>
            </a:r>
            <a:r>
              <a:rPr lang="en-US" dirty="0" err="1"/>
              <a:t>pernah</a:t>
            </a:r>
            <a:r>
              <a:rPr lang="en-US" dirty="0"/>
              <a:t> </a:t>
            </a:r>
            <a:r>
              <a:rPr lang="en-US" dirty="0" err="1"/>
              <a:t>saya</a:t>
            </a:r>
            <a:r>
              <a:rPr lang="en-US" dirty="0"/>
              <a:t> </a:t>
            </a:r>
            <a:r>
              <a:rPr lang="en-US" dirty="0" err="1"/>
              <a:t>lupakan</a:t>
            </a:r>
            <a:endParaRPr lang="en-US" dirty="0"/>
          </a:p>
          <a:p>
            <a:pPr marL="0" lvl="0" indent="0">
              <a:buNone/>
            </a:pPr>
            <a:r>
              <a:rPr lang="en-US" b="1" dirty="0" err="1" smtClean="0"/>
              <a:t>Seni</a:t>
            </a:r>
            <a:r>
              <a:rPr lang="en-US" b="1" dirty="0" smtClean="0"/>
              <a:t> </a:t>
            </a:r>
            <a:r>
              <a:rPr lang="en-US" b="1" dirty="0" err="1"/>
              <a:t>suara</a:t>
            </a:r>
            <a:r>
              <a:rPr lang="en-US" b="1" dirty="0"/>
              <a:t> / </a:t>
            </a:r>
            <a:r>
              <a:rPr lang="en-US" b="1" dirty="0" err="1"/>
              <a:t>nyanyian</a:t>
            </a:r>
            <a:endParaRPr lang="en-US" b="1" dirty="0"/>
          </a:p>
          <a:p>
            <a:pPr lvl="0"/>
            <a:r>
              <a:rPr lang="en-US" dirty="0" err="1"/>
              <a:t>Lagu</a:t>
            </a:r>
            <a:r>
              <a:rPr lang="en-US" dirty="0"/>
              <a:t> </a:t>
            </a:r>
            <a:r>
              <a:rPr lang="en-US" dirty="0" err="1" smtClean="0"/>
              <a:t>daerah</a:t>
            </a:r>
            <a:r>
              <a:rPr lang="en-US" dirty="0" smtClean="0"/>
              <a:t> / </a:t>
            </a:r>
            <a:r>
              <a:rPr lang="en-US" dirty="0" err="1" smtClean="0"/>
              <a:t>tradisiona</a:t>
            </a:r>
            <a:r>
              <a:rPr lang="en-US" dirty="0" err="1"/>
              <a:t>l</a:t>
            </a:r>
            <a:endParaRPr lang="en-US" dirty="0"/>
          </a:p>
          <a:p>
            <a:pPr lvl="0"/>
            <a:r>
              <a:rPr lang="en-US" dirty="0" err="1"/>
              <a:t>Lagu</a:t>
            </a:r>
            <a:r>
              <a:rPr lang="en-US" dirty="0"/>
              <a:t> </a:t>
            </a:r>
            <a:r>
              <a:rPr lang="en-US" dirty="0" err="1"/>
              <a:t>anak</a:t>
            </a:r>
            <a:r>
              <a:rPr lang="en-US" dirty="0"/>
              <a:t> </a:t>
            </a:r>
            <a:r>
              <a:rPr lang="en-US" dirty="0" err="1" smtClean="0"/>
              <a:t>anak</a:t>
            </a:r>
            <a:endParaRPr lang="en-US" dirty="0"/>
          </a:p>
          <a:p>
            <a:pPr lvl="0"/>
            <a:r>
              <a:rPr lang="en-US" dirty="0"/>
              <a:t>Bahasa </a:t>
            </a:r>
            <a:r>
              <a:rPr lang="en-US" dirty="0" err="1"/>
              <a:t>asing</a:t>
            </a:r>
            <a:endParaRPr lang="en-US" dirty="0"/>
          </a:p>
          <a:p>
            <a:pPr marL="0" lvl="0" indent="0">
              <a:buNone/>
            </a:pPr>
            <a:r>
              <a:rPr lang="en-US" b="1" dirty="0" err="1"/>
              <a:t>Memainkan</a:t>
            </a:r>
            <a:r>
              <a:rPr lang="en-US" b="1" dirty="0"/>
              <a:t> </a:t>
            </a:r>
            <a:r>
              <a:rPr lang="en-US" b="1" dirty="0" err="1" smtClean="0"/>
              <a:t>peran</a:t>
            </a:r>
            <a:endParaRPr lang="en-US" b="1" dirty="0"/>
          </a:p>
          <a:p>
            <a:pPr lvl="0"/>
            <a:r>
              <a:rPr lang="id-ID" dirty="0" smtClean="0"/>
              <a:t>Peran</a:t>
            </a:r>
            <a:r>
              <a:rPr lang="en-US" dirty="0" smtClean="0"/>
              <a:t> </a:t>
            </a:r>
            <a:r>
              <a:rPr lang="en-US" dirty="0" err="1"/>
              <a:t>anak</a:t>
            </a:r>
            <a:r>
              <a:rPr lang="en-US" dirty="0"/>
              <a:t> </a:t>
            </a:r>
            <a:r>
              <a:rPr lang="en-US" dirty="0" err="1"/>
              <a:t>muda</a:t>
            </a:r>
            <a:r>
              <a:rPr lang="en-US" dirty="0"/>
              <a:t> yang </a:t>
            </a:r>
            <a:r>
              <a:rPr lang="en-US" dirty="0" err="1"/>
              <a:t>bersemangat</a:t>
            </a:r>
            <a:endParaRPr lang="en-US" dirty="0"/>
          </a:p>
          <a:p>
            <a:pPr lvl="0"/>
            <a:r>
              <a:rPr lang="id-ID" dirty="0" smtClean="0"/>
              <a:t>Peran</a:t>
            </a:r>
            <a:r>
              <a:rPr lang="en-US" dirty="0" smtClean="0"/>
              <a:t> </a:t>
            </a:r>
            <a:r>
              <a:rPr lang="en-US" dirty="0" err="1"/>
              <a:t>ibu-ibu</a:t>
            </a:r>
            <a:r>
              <a:rPr lang="en-US" dirty="0"/>
              <a:t> </a:t>
            </a:r>
            <a:r>
              <a:rPr lang="en-US" dirty="0" err="1"/>
              <a:t>memberi</a:t>
            </a:r>
            <a:r>
              <a:rPr lang="en-US" dirty="0"/>
              <a:t> </a:t>
            </a:r>
            <a:r>
              <a:rPr lang="en-US" dirty="0" err="1"/>
              <a:t>nasihat</a:t>
            </a:r>
            <a:endParaRPr lang="en-US" dirty="0"/>
          </a:p>
          <a:p>
            <a:pPr lvl="0"/>
            <a:r>
              <a:rPr lang="id-ID" dirty="0" smtClean="0"/>
              <a:t>Peran</a:t>
            </a:r>
            <a:r>
              <a:rPr lang="en-US" dirty="0" smtClean="0"/>
              <a:t> </a:t>
            </a:r>
            <a:r>
              <a:rPr lang="en-US" dirty="0"/>
              <a:t>orang kaya yang </a:t>
            </a:r>
            <a:r>
              <a:rPr lang="en-US" dirty="0" err="1" smtClean="0"/>
              <a:t>baik</a:t>
            </a:r>
            <a:endParaRPr lang="en-US" dirty="0"/>
          </a:p>
        </p:txBody>
      </p:sp>
      <p:sp>
        <p:nvSpPr>
          <p:cNvPr id="4" name="Content Placeholder 3"/>
          <p:cNvSpPr>
            <a:spLocks noGrp="1"/>
          </p:cNvSpPr>
          <p:nvPr>
            <p:ph sz="half" idx="2"/>
          </p:nvPr>
        </p:nvSpPr>
        <p:spPr/>
        <p:txBody>
          <a:bodyPr>
            <a:normAutofit fontScale="85000" lnSpcReduction="20000"/>
          </a:bodyPr>
          <a:lstStyle/>
          <a:p>
            <a:pPr marL="0" lvl="0" indent="0">
              <a:buNone/>
            </a:pPr>
            <a:endParaRPr lang="en-US" dirty="0" smtClean="0"/>
          </a:p>
          <a:p>
            <a:pPr marL="0" lvl="0" indent="0">
              <a:buNone/>
            </a:pPr>
            <a:endParaRPr lang="en-US" dirty="0" smtClean="0"/>
          </a:p>
          <a:p>
            <a:pPr lvl="0"/>
            <a:r>
              <a:rPr lang="en-US" dirty="0" err="1" smtClean="0"/>
              <a:t>Apa</a:t>
            </a:r>
            <a:r>
              <a:rPr lang="en-US" dirty="0" smtClean="0"/>
              <a:t> </a:t>
            </a:r>
            <a:r>
              <a:rPr lang="en-US" dirty="0" err="1"/>
              <a:t>artinya</a:t>
            </a:r>
            <a:r>
              <a:rPr lang="en-US" dirty="0"/>
              <a:t> </a:t>
            </a:r>
            <a:r>
              <a:rPr lang="id-ID" dirty="0"/>
              <a:t>berp</a:t>
            </a:r>
            <a:r>
              <a:rPr lang="en-US" dirty="0" err="1"/>
              <a:t>ikir</a:t>
            </a:r>
            <a:r>
              <a:rPr lang="en-US" dirty="0"/>
              <a:t> </a:t>
            </a:r>
            <a:r>
              <a:rPr lang="en-US" dirty="0" err="1"/>
              <a:t>sebelum</a:t>
            </a:r>
            <a:r>
              <a:rPr lang="en-US" dirty="0"/>
              <a:t> </a:t>
            </a:r>
            <a:r>
              <a:rPr lang="en-US" dirty="0" err="1"/>
              <a:t>kita</a:t>
            </a:r>
            <a:r>
              <a:rPr lang="en-US" dirty="0"/>
              <a:t> </a:t>
            </a:r>
            <a:r>
              <a:rPr lang="en-US" dirty="0" err="1"/>
              <a:t>berbicara</a:t>
            </a:r>
            <a:r>
              <a:rPr lang="en-US" dirty="0" smtClean="0"/>
              <a:t>?</a:t>
            </a:r>
          </a:p>
          <a:p>
            <a:pPr marL="0" lvl="0" indent="0">
              <a:buNone/>
            </a:pPr>
            <a:endParaRPr lang="en-US" dirty="0"/>
          </a:p>
          <a:p>
            <a:pPr lvl="0"/>
            <a:r>
              <a:rPr lang="en-US" dirty="0" err="1"/>
              <a:t>Apa</a:t>
            </a:r>
            <a:r>
              <a:rPr lang="en-US" dirty="0"/>
              <a:t> </a:t>
            </a:r>
            <a:r>
              <a:rPr lang="en-US" dirty="0" err="1"/>
              <a:t>hubungannya</a:t>
            </a:r>
            <a:r>
              <a:rPr lang="en-US" dirty="0"/>
              <a:t> </a:t>
            </a:r>
            <a:r>
              <a:rPr lang="en-US" dirty="0" err="1"/>
              <a:t>berbicara</a:t>
            </a:r>
            <a:r>
              <a:rPr lang="en-US" dirty="0"/>
              <a:t> </a:t>
            </a:r>
            <a:r>
              <a:rPr lang="en-US" dirty="0" err="1"/>
              <a:t>dengan</a:t>
            </a:r>
            <a:r>
              <a:rPr lang="en-US" dirty="0"/>
              <a:t> </a:t>
            </a:r>
            <a:r>
              <a:rPr lang="en-US" dirty="0" err="1"/>
              <a:t>bahasa</a:t>
            </a:r>
            <a:r>
              <a:rPr lang="en-US" dirty="0"/>
              <a:t> </a:t>
            </a:r>
            <a:r>
              <a:rPr lang="en-US" dirty="0" err="1"/>
              <a:t>tubuh</a:t>
            </a:r>
            <a:r>
              <a:rPr lang="en-US" dirty="0" smtClean="0"/>
              <a:t>?</a:t>
            </a:r>
          </a:p>
          <a:p>
            <a:pPr marL="0" lvl="0" indent="0">
              <a:buNone/>
            </a:pPr>
            <a:endParaRPr lang="en-US" dirty="0"/>
          </a:p>
          <a:p>
            <a:pPr lvl="0"/>
            <a:r>
              <a:rPr lang="en-US" dirty="0" err="1"/>
              <a:t>Jelaskan</a:t>
            </a:r>
            <a:r>
              <a:rPr lang="en-US" dirty="0"/>
              <a:t> </a:t>
            </a:r>
            <a:r>
              <a:rPr lang="en-US" dirty="0" err="1"/>
              <a:t>apa</a:t>
            </a:r>
            <a:r>
              <a:rPr lang="en-US" dirty="0"/>
              <a:t> yang and</a:t>
            </a:r>
            <a:r>
              <a:rPr lang="id-ID" dirty="0"/>
              <a:t>a ketahui</a:t>
            </a:r>
            <a:r>
              <a:rPr lang="en-US" dirty="0"/>
              <a:t> </a:t>
            </a:r>
            <a:r>
              <a:rPr lang="en-US" dirty="0" err="1"/>
              <a:t>tentang</a:t>
            </a:r>
            <a:r>
              <a:rPr lang="en-US" dirty="0"/>
              <a:t> “</a:t>
            </a:r>
            <a:r>
              <a:rPr lang="en-US" dirty="0" err="1"/>
              <a:t>pertimbangan</a:t>
            </a:r>
            <a:r>
              <a:rPr lang="en-US" dirty="0"/>
              <a:t> </a:t>
            </a:r>
            <a:r>
              <a:rPr lang="en-US" dirty="0" err="1"/>
              <a:t>sosial</a:t>
            </a:r>
            <a:r>
              <a:rPr lang="en-US" dirty="0"/>
              <a:t>” </a:t>
            </a:r>
            <a:r>
              <a:rPr lang="en-US" dirty="0" err="1"/>
              <a:t>dalam</a:t>
            </a:r>
            <a:r>
              <a:rPr lang="en-US" dirty="0"/>
              <a:t> </a:t>
            </a:r>
            <a:r>
              <a:rPr lang="en-US" dirty="0" err="1"/>
              <a:t>berbicara</a:t>
            </a:r>
            <a:r>
              <a:rPr lang="en-US" dirty="0"/>
              <a:t>? </a:t>
            </a:r>
          </a:p>
        </p:txBody>
      </p:sp>
    </p:spTree>
    <p:extLst>
      <p:ext uri="{BB962C8B-B14F-4D97-AF65-F5344CB8AC3E}">
        <p14:creationId xmlns:p14="http://schemas.microsoft.com/office/powerpoint/2010/main" val="115771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73529"/>
            <a:ext cx="4222069" cy="794825"/>
          </a:xfrm>
        </p:spPr>
        <p:txBody>
          <a:bodyPr>
            <a:normAutofit/>
          </a:bodyPr>
          <a:lstStyle/>
          <a:p>
            <a:r>
              <a:rPr lang="en-US" sz="4800" b="1" dirty="0" smtClean="0"/>
              <a:t>3. BERBUAT</a:t>
            </a:r>
            <a:endParaRPr lang="en-US" sz="4800" b="1" dirty="0"/>
          </a:p>
        </p:txBody>
      </p:sp>
      <p:sp>
        <p:nvSpPr>
          <p:cNvPr id="3" name="Content Placeholder 2"/>
          <p:cNvSpPr>
            <a:spLocks noGrp="1"/>
          </p:cNvSpPr>
          <p:nvPr>
            <p:ph idx="1"/>
          </p:nvPr>
        </p:nvSpPr>
        <p:spPr/>
        <p:txBody>
          <a:bodyPr>
            <a:normAutofit fontScale="92500" lnSpcReduction="10000"/>
          </a:bodyPr>
          <a:lstStyle/>
          <a:p>
            <a:r>
              <a:rPr lang="en-US" dirty="0" err="1" smtClean="0"/>
              <a:t>Sikap</a:t>
            </a:r>
            <a:r>
              <a:rPr lang="en-US" dirty="0" smtClean="0"/>
              <a:t> </a:t>
            </a:r>
            <a:r>
              <a:rPr lang="en-US" dirty="0" err="1" smtClean="0"/>
              <a:t>petualang</a:t>
            </a:r>
            <a:r>
              <a:rPr lang="en-US" dirty="0" smtClean="0"/>
              <a:t> </a:t>
            </a:r>
            <a:r>
              <a:rPr lang="en-US" dirty="0" err="1" smtClean="0"/>
              <a:t>dan</a:t>
            </a:r>
            <a:r>
              <a:rPr lang="en-US" dirty="0" smtClean="0"/>
              <a:t> </a:t>
            </a:r>
            <a:r>
              <a:rPr lang="en-US" dirty="0" err="1" smtClean="0"/>
              <a:t>berani</a:t>
            </a:r>
            <a:r>
              <a:rPr lang="en-US" dirty="0" smtClean="0"/>
              <a:t> </a:t>
            </a:r>
            <a:r>
              <a:rPr lang="en-US" dirty="0" err="1" smtClean="0"/>
              <a:t>berbuat</a:t>
            </a:r>
            <a:endParaRPr lang="en-US" dirty="0" smtClean="0"/>
          </a:p>
          <a:p>
            <a:pPr>
              <a:buFontTx/>
              <a:buChar char="-"/>
            </a:pPr>
            <a:r>
              <a:rPr lang="en-US" sz="2000" dirty="0" err="1" smtClean="0"/>
              <a:t>Sikap</a:t>
            </a:r>
            <a:r>
              <a:rPr lang="en-US" sz="2000" dirty="0" smtClean="0"/>
              <a:t> “</a:t>
            </a:r>
            <a:r>
              <a:rPr lang="en-US" sz="2000" dirty="0" err="1" smtClean="0"/>
              <a:t>saya</a:t>
            </a:r>
            <a:r>
              <a:rPr lang="en-US" sz="2000" dirty="0" smtClean="0"/>
              <a:t> </a:t>
            </a:r>
            <a:r>
              <a:rPr lang="en-US" sz="2000" dirty="0" err="1" smtClean="0"/>
              <a:t>bisa</a:t>
            </a:r>
            <a:r>
              <a:rPr lang="en-US" sz="2000" dirty="0" smtClean="0"/>
              <a:t>”</a:t>
            </a:r>
          </a:p>
          <a:p>
            <a:pPr>
              <a:buFontTx/>
              <a:buChar char="-"/>
            </a:pPr>
            <a:r>
              <a:rPr lang="en-US" sz="2000" dirty="0" err="1" smtClean="0"/>
              <a:t>Berani</a:t>
            </a:r>
            <a:r>
              <a:rPr lang="en-US" sz="2000" dirty="0" smtClean="0"/>
              <a:t> </a:t>
            </a:r>
            <a:r>
              <a:rPr lang="en-US" sz="2000" dirty="0" err="1" smtClean="0"/>
              <a:t>dan</a:t>
            </a:r>
            <a:r>
              <a:rPr lang="en-US" sz="2000" dirty="0" smtClean="0"/>
              <a:t> </a:t>
            </a:r>
            <a:r>
              <a:rPr lang="en-US" sz="2000" dirty="0" err="1" smtClean="0"/>
              <a:t>sempurna</a:t>
            </a:r>
            <a:endParaRPr lang="en-US" sz="2000" dirty="0" smtClean="0"/>
          </a:p>
          <a:p>
            <a:r>
              <a:rPr lang="en-US" dirty="0" err="1" smtClean="0"/>
              <a:t>Lakukan</a:t>
            </a:r>
            <a:r>
              <a:rPr lang="en-US" dirty="0" smtClean="0"/>
              <a:t> </a:t>
            </a:r>
            <a:r>
              <a:rPr lang="en-US" dirty="0" err="1" smtClean="0"/>
              <a:t>dengan</a:t>
            </a:r>
            <a:r>
              <a:rPr lang="en-US" dirty="0" smtClean="0"/>
              <a:t> </a:t>
            </a:r>
            <a:r>
              <a:rPr lang="en-US" dirty="0" err="1" smtClean="0"/>
              <a:t>tepat</a:t>
            </a:r>
            <a:r>
              <a:rPr lang="en-US" dirty="0" smtClean="0"/>
              <a:t> </a:t>
            </a:r>
            <a:r>
              <a:rPr lang="en-US" dirty="0" err="1" smtClean="0"/>
              <a:t>dan</a:t>
            </a:r>
            <a:r>
              <a:rPr lang="en-US" dirty="0" smtClean="0"/>
              <a:t> </a:t>
            </a:r>
            <a:r>
              <a:rPr lang="en-US" dirty="0" err="1" smtClean="0"/>
              <a:t>terkendali</a:t>
            </a:r>
            <a:endParaRPr lang="en-US" dirty="0" smtClean="0"/>
          </a:p>
          <a:p>
            <a:pPr marL="0" indent="0">
              <a:buNone/>
            </a:pPr>
            <a:r>
              <a:rPr lang="en-US" sz="2000" dirty="0"/>
              <a:t> </a:t>
            </a:r>
            <a:r>
              <a:rPr lang="en-US" sz="2000" dirty="0" smtClean="0"/>
              <a:t>-  </a:t>
            </a:r>
            <a:r>
              <a:rPr lang="en-US" sz="2000" dirty="0" err="1" smtClean="0"/>
              <a:t>Tindakan</a:t>
            </a:r>
            <a:r>
              <a:rPr lang="en-US" sz="2000" dirty="0" smtClean="0"/>
              <a:t> </a:t>
            </a:r>
            <a:r>
              <a:rPr lang="en-US" sz="2000" dirty="0" err="1" smtClean="0"/>
              <a:t>secara</a:t>
            </a:r>
            <a:r>
              <a:rPr lang="en-US" sz="2000" dirty="0" smtClean="0"/>
              <a:t> </a:t>
            </a:r>
            <a:r>
              <a:rPr lang="en-US" sz="2000" dirty="0" err="1" smtClean="0"/>
              <a:t>tepat</a:t>
            </a:r>
            <a:r>
              <a:rPr lang="en-US" sz="2000" dirty="0" smtClean="0"/>
              <a:t> – </a:t>
            </a:r>
            <a:r>
              <a:rPr lang="en-US" sz="2000" dirty="0" err="1" smtClean="0"/>
              <a:t>darurat</a:t>
            </a:r>
            <a:endParaRPr lang="en-US" sz="2000" dirty="0"/>
          </a:p>
          <a:p>
            <a:pPr marL="0" indent="0">
              <a:buNone/>
            </a:pPr>
            <a:r>
              <a:rPr lang="en-US" sz="2000" dirty="0" smtClean="0"/>
              <a:t> -  </a:t>
            </a:r>
            <a:r>
              <a:rPr lang="en-US" sz="2000" dirty="0" err="1" smtClean="0"/>
              <a:t>Terkendali</a:t>
            </a:r>
            <a:r>
              <a:rPr lang="en-US" sz="2000" dirty="0" smtClean="0"/>
              <a:t> - </a:t>
            </a:r>
            <a:r>
              <a:rPr lang="en-US" sz="2000" dirty="0" err="1" smtClean="0"/>
              <a:t>olahraga</a:t>
            </a:r>
            <a:endParaRPr lang="en-US" sz="2000" dirty="0" smtClean="0"/>
          </a:p>
          <a:p>
            <a:r>
              <a:rPr lang="en-US" dirty="0" err="1" smtClean="0"/>
              <a:t>Kesadaran</a:t>
            </a:r>
            <a:r>
              <a:rPr lang="en-US" dirty="0" smtClean="0"/>
              <a:t> </a:t>
            </a:r>
            <a:r>
              <a:rPr lang="en-US" dirty="0" err="1" smtClean="0"/>
              <a:t>diri</a:t>
            </a:r>
            <a:endParaRPr lang="en-US" dirty="0" smtClean="0"/>
          </a:p>
          <a:p>
            <a:pPr>
              <a:buFontTx/>
              <a:buChar char="-"/>
            </a:pPr>
            <a:r>
              <a:rPr lang="en-US" sz="2200" dirty="0" err="1" smtClean="0"/>
              <a:t>Apa</a:t>
            </a:r>
            <a:r>
              <a:rPr lang="en-US" sz="2200" dirty="0" smtClean="0"/>
              <a:t> </a:t>
            </a:r>
            <a:r>
              <a:rPr lang="en-US" sz="2200" dirty="0" err="1" smtClean="0"/>
              <a:t>kelemahan</a:t>
            </a:r>
            <a:r>
              <a:rPr lang="en-US" sz="2200" dirty="0" smtClean="0"/>
              <a:t> </a:t>
            </a:r>
            <a:r>
              <a:rPr lang="en-US" sz="2200" dirty="0" err="1" smtClean="0"/>
              <a:t>diri</a:t>
            </a:r>
            <a:endParaRPr lang="en-US" sz="2200" dirty="0"/>
          </a:p>
          <a:p>
            <a:pPr>
              <a:buFontTx/>
              <a:buChar char="-"/>
            </a:pPr>
            <a:r>
              <a:rPr lang="en-US" sz="2200" dirty="0" err="1" smtClean="0"/>
              <a:t>Mampu</a:t>
            </a:r>
            <a:r>
              <a:rPr lang="en-US" sz="2200" dirty="0" smtClean="0"/>
              <a:t> </a:t>
            </a:r>
            <a:r>
              <a:rPr lang="en-US" sz="2200" dirty="0" err="1" smtClean="0"/>
              <a:t>menilai</a:t>
            </a:r>
            <a:r>
              <a:rPr lang="en-US" sz="2200" dirty="0" smtClean="0"/>
              <a:t> </a:t>
            </a:r>
            <a:r>
              <a:rPr lang="en-US" sz="2200" dirty="0" err="1" smtClean="0"/>
              <a:t>diri</a:t>
            </a:r>
            <a:r>
              <a:rPr lang="en-US" sz="2200" dirty="0" smtClean="0"/>
              <a:t> </a:t>
            </a:r>
            <a:r>
              <a:rPr lang="en-US" sz="2200" dirty="0" err="1" smtClean="0"/>
              <a:t>secara</a:t>
            </a:r>
            <a:r>
              <a:rPr lang="en-US" sz="2200" dirty="0" smtClean="0"/>
              <a:t> </a:t>
            </a:r>
            <a:r>
              <a:rPr lang="en-US" sz="2200" dirty="0" err="1" smtClean="0"/>
              <a:t>obyektif</a:t>
            </a:r>
            <a:endParaRPr lang="en-US" sz="2200" dirty="0" smtClean="0"/>
          </a:p>
          <a:p>
            <a:r>
              <a:rPr lang="en-US" dirty="0" err="1" smtClean="0"/>
              <a:t>Kegigihan</a:t>
            </a:r>
            <a:r>
              <a:rPr lang="en-US" dirty="0" smtClean="0"/>
              <a:t> </a:t>
            </a:r>
            <a:r>
              <a:rPr lang="en-US" dirty="0" err="1" smtClean="0"/>
              <a:t>dan</a:t>
            </a:r>
            <a:r>
              <a:rPr lang="en-US" dirty="0" smtClean="0"/>
              <a:t> </a:t>
            </a:r>
            <a:r>
              <a:rPr lang="en-US" dirty="0" err="1" smtClean="0"/>
              <a:t>ketekunan</a:t>
            </a:r>
            <a:endParaRPr lang="en-US" dirty="0" smtClean="0"/>
          </a:p>
          <a:p>
            <a:pPr>
              <a:buFontTx/>
              <a:buChar char="-"/>
            </a:pPr>
            <a:r>
              <a:rPr lang="en-US" sz="2200" dirty="0" smtClean="0"/>
              <a:t>100% </a:t>
            </a:r>
            <a:r>
              <a:rPr lang="en-US" sz="2200" dirty="0" err="1" smtClean="0"/>
              <a:t>fokus</a:t>
            </a:r>
            <a:r>
              <a:rPr lang="en-US" sz="2200" dirty="0" smtClean="0"/>
              <a:t> </a:t>
            </a:r>
            <a:r>
              <a:rPr lang="en-US" sz="2200" dirty="0" err="1" smtClean="0"/>
              <a:t>terhadap</a:t>
            </a:r>
            <a:r>
              <a:rPr lang="en-US" sz="2200" dirty="0" smtClean="0"/>
              <a:t> </a:t>
            </a:r>
            <a:r>
              <a:rPr lang="en-US" sz="2200" dirty="0" err="1" smtClean="0"/>
              <a:t>tugas</a:t>
            </a:r>
            <a:r>
              <a:rPr lang="en-US" sz="2200" dirty="0" smtClean="0"/>
              <a:t> – </a:t>
            </a:r>
            <a:r>
              <a:rPr lang="en-US" sz="2200" dirty="0" err="1" smtClean="0"/>
              <a:t>rajin</a:t>
            </a:r>
            <a:endParaRPr lang="en-US" sz="2200" dirty="0"/>
          </a:p>
          <a:p>
            <a:pPr>
              <a:buFontTx/>
              <a:buChar char="-"/>
            </a:pPr>
            <a:r>
              <a:rPr lang="en-US" sz="2200" dirty="0" smtClean="0"/>
              <a:t>Usaha </a:t>
            </a:r>
            <a:r>
              <a:rPr lang="en-US" sz="2200" dirty="0" err="1" smtClean="0"/>
              <a:t>terus</a:t>
            </a:r>
            <a:r>
              <a:rPr lang="en-US" sz="2200" dirty="0" smtClean="0"/>
              <a:t> </a:t>
            </a:r>
            <a:r>
              <a:rPr lang="en-US" sz="2200" dirty="0" err="1" smtClean="0"/>
              <a:t>hingga</a:t>
            </a:r>
            <a:r>
              <a:rPr lang="en-US" sz="2200" dirty="0" smtClean="0"/>
              <a:t> </a:t>
            </a:r>
            <a:r>
              <a:rPr lang="en-US" sz="2200" dirty="0" err="1" smtClean="0"/>
              <a:t>selesai</a:t>
            </a:r>
            <a:endParaRPr lang="en-US" sz="2200" dirty="0" smtClean="0"/>
          </a:p>
          <a:p>
            <a:endParaRPr lang="en-US" dirty="0"/>
          </a:p>
        </p:txBody>
      </p:sp>
      <p:sp>
        <p:nvSpPr>
          <p:cNvPr id="4" name="Text Placeholder 3"/>
          <p:cNvSpPr>
            <a:spLocks noGrp="1"/>
          </p:cNvSpPr>
          <p:nvPr>
            <p:ph type="body" sz="half" idx="2"/>
          </p:nvPr>
        </p:nvSpPr>
        <p:spPr>
          <a:xfrm>
            <a:off x="839788" y="2475914"/>
            <a:ext cx="3932237" cy="3488788"/>
          </a:xfrm>
        </p:spPr>
        <p:txBody>
          <a:bodyPr/>
          <a:lstStyle/>
          <a:p>
            <a:endParaRPr lang="en-US" dirty="0"/>
          </a:p>
        </p:txBody>
      </p:sp>
      <p:sp>
        <p:nvSpPr>
          <p:cNvPr id="5" name="Rectangle 4"/>
          <p:cNvSpPr/>
          <p:nvPr/>
        </p:nvSpPr>
        <p:spPr>
          <a:xfrm>
            <a:off x="970671" y="1252025"/>
            <a:ext cx="3573194" cy="101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dirty="0" err="1" smtClean="0"/>
              <a:t>Melakukan</a:t>
            </a:r>
            <a:endParaRPr lang="en-US" dirty="0" smtClean="0"/>
          </a:p>
          <a:p>
            <a:pPr marL="285750" indent="-285750">
              <a:buFontTx/>
              <a:buChar char="-"/>
            </a:pPr>
            <a:r>
              <a:rPr lang="en-US" dirty="0" err="1" smtClean="0"/>
              <a:t>Mengerjakan</a:t>
            </a:r>
            <a:r>
              <a:rPr lang="en-US" dirty="0" smtClean="0"/>
              <a:t> </a:t>
            </a:r>
            <a:r>
              <a:rPr lang="en-US" dirty="0" err="1" smtClean="0"/>
              <a:t>sesuatu</a:t>
            </a:r>
            <a:endParaRPr lang="en-US" dirty="0" smtClean="0"/>
          </a:p>
          <a:p>
            <a:pPr marL="285750" indent="-285750">
              <a:buFontTx/>
              <a:buChar char="-"/>
            </a:pPr>
            <a:r>
              <a:rPr lang="en-US" dirty="0" err="1" smtClean="0"/>
              <a:t>Mengabulkan</a:t>
            </a:r>
            <a:r>
              <a:rPr lang="en-US" dirty="0" smtClean="0"/>
              <a:t> </a:t>
            </a:r>
            <a:r>
              <a:rPr lang="en-US" dirty="0" err="1" smtClean="0"/>
              <a:t>permintaan</a:t>
            </a:r>
            <a:endParaRPr lang="en-US" dirty="0"/>
          </a:p>
        </p:txBody>
      </p:sp>
      <p:pic>
        <p:nvPicPr>
          <p:cNvPr id="6" name="Picture 5" descr="Image result for when the soft skill will take place"/>
          <p:cNvPicPr/>
          <p:nvPr/>
        </p:nvPicPr>
        <p:blipFill>
          <a:blip r:embed="rId2">
            <a:extLst>
              <a:ext uri="{28A0092B-C50C-407E-A947-70E740481C1C}">
                <a14:useLocalDpi xmlns:a14="http://schemas.microsoft.com/office/drawing/2010/main" val="0"/>
              </a:ext>
            </a:extLst>
          </a:blip>
          <a:srcRect/>
          <a:stretch>
            <a:fillRect/>
          </a:stretch>
        </p:blipFill>
        <p:spPr bwMode="auto">
          <a:xfrm>
            <a:off x="780647" y="2475914"/>
            <a:ext cx="3991377" cy="3385136"/>
          </a:xfrm>
          <a:prstGeom prst="rect">
            <a:avLst/>
          </a:prstGeom>
          <a:noFill/>
          <a:ln>
            <a:noFill/>
          </a:ln>
        </p:spPr>
      </p:pic>
    </p:spTree>
    <p:extLst>
      <p:ext uri="{BB962C8B-B14F-4D97-AF65-F5344CB8AC3E}">
        <p14:creationId xmlns:p14="http://schemas.microsoft.com/office/powerpoint/2010/main" val="2272412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916680" cy="563343"/>
          </a:xfrm>
        </p:spPr>
        <p:txBody>
          <a:bodyPr>
            <a:normAutofit fontScale="90000"/>
          </a:bodyPr>
          <a:lstStyle/>
          <a:p>
            <a:r>
              <a:rPr lang="en-US" dirty="0" err="1"/>
              <a:t>Aturan</a:t>
            </a:r>
            <a:r>
              <a:rPr lang="en-US" dirty="0"/>
              <a:t> </a:t>
            </a:r>
            <a:r>
              <a:rPr lang="en-US" dirty="0" err="1"/>
              <a:t>berbuat</a:t>
            </a:r>
            <a:endParaRPr lang="en-US" dirty="0"/>
          </a:p>
        </p:txBody>
      </p:sp>
      <p:sp>
        <p:nvSpPr>
          <p:cNvPr id="3" name="Content Placeholder 2"/>
          <p:cNvSpPr>
            <a:spLocks noGrp="1"/>
          </p:cNvSpPr>
          <p:nvPr>
            <p:ph sz="half" idx="1"/>
          </p:nvPr>
        </p:nvSpPr>
        <p:spPr>
          <a:xfrm>
            <a:off x="838200" y="1097280"/>
            <a:ext cx="5181600" cy="5317588"/>
          </a:xfrm>
        </p:spPr>
        <p:txBody>
          <a:bodyPr>
            <a:normAutofit fontScale="77500" lnSpcReduction="20000"/>
          </a:bodyPr>
          <a:lstStyle/>
          <a:p>
            <a:pPr lvl="0"/>
            <a:r>
              <a:rPr lang="en-US" dirty="0" err="1"/>
              <a:t>Saya</a:t>
            </a:r>
            <a:r>
              <a:rPr lang="en-US" dirty="0"/>
              <a:t> </a:t>
            </a:r>
            <a:r>
              <a:rPr lang="en-US" dirty="0" err="1"/>
              <a:t>pilih</a:t>
            </a:r>
            <a:r>
              <a:rPr lang="en-US" dirty="0"/>
              <a:t> </a:t>
            </a:r>
            <a:r>
              <a:rPr lang="en-US" dirty="0" err="1"/>
              <a:t>untuk</a:t>
            </a:r>
            <a:r>
              <a:rPr lang="en-US" dirty="0"/>
              <a:t> </a:t>
            </a:r>
            <a:r>
              <a:rPr lang="en-US" dirty="0" err="1"/>
              <a:t>berbuat</a:t>
            </a:r>
            <a:r>
              <a:rPr lang="en-US" dirty="0"/>
              <a:t> </a:t>
            </a:r>
            <a:r>
              <a:rPr lang="en-US" dirty="0" err="1" smtClean="0"/>
              <a:t>sesuatu</a:t>
            </a:r>
            <a:endParaRPr lang="en-US" dirty="0"/>
          </a:p>
          <a:p>
            <a:pPr lvl="0" algn="just"/>
            <a:r>
              <a:rPr lang="id-ID" dirty="0" smtClean="0"/>
              <a:t>M</a:t>
            </a:r>
            <a:r>
              <a:rPr lang="en-US" dirty="0" smtClean="0"/>
              <a:t>en</a:t>
            </a:r>
            <a:r>
              <a:rPr lang="id-ID" dirty="0" smtClean="0"/>
              <a:t>gikuti</a:t>
            </a:r>
            <a:r>
              <a:rPr lang="en-US" dirty="0" smtClean="0"/>
              <a:t> </a:t>
            </a:r>
            <a:r>
              <a:rPr lang="en-US" dirty="0" err="1"/>
              <a:t>perlombaan</a:t>
            </a:r>
            <a:r>
              <a:rPr lang="en-US" dirty="0"/>
              <a:t> </a:t>
            </a:r>
            <a:r>
              <a:rPr lang="en-US" dirty="0" err="1"/>
              <a:t>pidato</a:t>
            </a:r>
            <a:r>
              <a:rPr lang="en-US" dirty="0"/>
              <a:t>, </a:t>
            </a:r>
            <a:r>
              <a:rPr lang="en-US" dirty="0" err="1"/>
              <a:t>dan</a:t>
            </a:r>
            <a:r>
              <a:rPr lang="en-US" dirty="0"/>
              <a:t> lain-lain.    </a:t>
            </a:r>
          </a:p>
          <a:p>
            <a:pPr lvl="0" algn="just"/>
            <a:r>
              <a:rPr lang="en-US" dirty="0" err="1"/>
              <a:t>Lakukan</a:t>
            </a:r>
            <a:r>
              <a:rPr lang="en-US" dirty="0"/>
              <a:t> </a:t>
            </a:r>
            <a:r>
              <a:rPr lang="en-US" dirty="0" err="1"/>
              <a:t>dengan</a:t>
            </a:r>
            <a:r>
              <a:rPr lang="en-US" dirty="0"/>
              <a:t> </a:t>
            </a:r>
            <a:r>
              <a:rPr lang="en-US" dirty="0" err="1"/>
              <a:t>yakin</a:t>
            </a:r>
            <a:r>
              <a:rPr lang="en-US" dirty="0"/>
              <a:t>. </a:t>
            </a:r>
            <a:r>
              <a:rPr lang="en-US" dirty="0" err="1"/>
              <a:t>Lakukan</a:t>
            </a:r>
            <a:r>
              <a:rPr lang="en-US" dirty="0"/>
              <a:t> </a:t>
            </a:r>
            <a:r>
              <a:rPr lang="en-US" dirty="0" err="1"/>
              <a:t>dengan</a:t>
            </a:r>
            <a:r>
              <a:rPr lang="en-US" dirty="0"/>
              <a:t> </a:t>
            </a:r>
            <a:r>
              <a:rPr lang="en-US" dirty="0" err="1"/>
              <a:t>betul</a:t>
            </a:r>
            <a:r>
              <a:rPr lang="en-US" dirty="0"/>
              <a:t>:</a:t>
            </a:r>
          </a:p>
          <a:p>
            <a:pPr lvl="0" algn="just"/>
            <a:r>
              <a:rPr lang="en-US" dirty="0"/>
              <a:t>Se</a:t>
            </a:r>
            <a:r>
              <a:rPr lang="id-ID" dirty="0"/>
              <a:t>mua berawal</a:t>
            </a:r>
            <a:r>
              <a:rPr lang="en-US" dirty="0"/>
              <a:t> </a:t>
            </a:r>
            <a:r>
              <a:rPr lang="en-US" dirty="0" err="1"/>
              <a:t>dari</a:t>
            </a:r>
            <a:r>
              <a:rPr lang="en-US" dirty="0"/>
              <a:t> </a:t>
            </a:r>
            <a:r>
              <a:rPr lang="en-US" dirty="0" err="1"/>
              <a:t>akal</a:t>
            </a:r>
            <a:r>
              <a:rPr lang="en-US" dirty="0"/>
              <a:t> </a:t>
            </a:r>
            <a:r>
              <a:rPr lang="id-ID" dirty="0"/>
              <a:t>p</a:t>
            </a:r>
            <a:r>
              <a:rPr lang="en-US" dirty="0" err="1"/>
              <a:t>ikiran</a:t>
            </a:r>
            <a:r>
              <a:rPr lang="en-US" dirty="0"/>
              <a:t> (</a:t>
            </a:r>
            <a:r>
              <a:rPr lang="en-US" i="1" dirty="0"/>
              <a:t>It all starts up here, in your mind</a:t>
            </a:r>
            <a:r>
              <a:rPr lang="en-US" dirty="0"/>
              <a:t>)</a:t>
            </a:r>
          </a:p>
          <a:p>
            <a:pPr lvl="0" algn="just"/>
            <a:r>
              <a:rPr lang="en-US" dirty="0" err="1"/>
              <a:t>Apa</a:t>
            </a:r>
            <a:r>
              <a:rPr lang="en-US" dirty="0"/>
              <a:t> yang </a:t>
            </a:r>
            <a:r>
              <a:rPr lang="en-US" dirty="0" err="1"/>
              <a:t>saya</a:t>
            </a:r>
            <a:r>
              <a:rPr lang="en-US" dirty="0"/>
              <a:t> </a:t>
            </a:r>
            <a:r>
              <a:rPr lang="en-US" dirty="0" err="1"/>
              <a:t>lakukan</a:t>
            </a:r>
            <a:r>
              <a:rPr lang="en-US" dirty="0"/>
              <a:t>? </a:t>
            </a:r>
          </a:p>
          <a:p>
            <a:pPr lvl="0" algn="just"/>
            <a:r>
              <a:rPr lang="en-US" dirty="0" err="1"/>
              <a:t>Apakah</a:t>
            </a:r>
            <a:r>
              <a:rPr lang="en-US" dirty="0"/>
              <a:t> </a:t>
            </a:r>
            <a:r>
              <a:rPr lang="en-US" dirty="0" err="1"/>
              <a:t>bisa</a:t>
            </a:r>
            <a:r>
              <a:rPr lang="en-US" dirty="0"/>
              <a:t> </a:t>
            </a:r>
            <a:r>
              <a:rPr lang="en-US" dirty="0" err="1"/>
              <a:t>saya</a:t>
            </a:r>
            <a:r>
              <a:rPr lang="en-US" dirty="0"/>
              <a:t> </a:t>
            </a:r>
            <a:r>
              <a:rPr lang="en-US" dirty="0" err="1"/>
              <a:t>melakukannya</a:t>
            </a:r>
            <a:r>
              <a:rPr lang="en-US" dirty="0"/>
              <a:t>? </a:t>
            </a:r>
          </a:p>
          <a:p>
            <a:pPr lvl="0" algn="just"/>
            <a:r>
              <a:rPr lang="en-US" dirty="0" err="1"/>
              <a:t>Apakah</a:t>
            </a:r>
            <a:r>
              <a:rPr lang="en-US" dirty="0"/>
              <a:t> </a:t>
            </a:r>
            <a:r>
              <a:rPr lang="en-US" dirty="0" err="1"/>
              <a:t>bedanya</a:t>
            </a:r>
            <a:r>
              <a:rPr lang="en-US" dirty="0"/>
              <a:t> </a:t>
            </a:r>
            <a:r>
              <a:rPr lang="en-US" dirty="0" err="1"/>
              <a:t>sebelum</a:t>
            </a:r>
            <a:r>
              <a:rPr lang="en-US" dirty="0"/>
              <a:t> </a:t>
            </a:r>
            <a:r>
              <a:rPr lang="en-US" dirty="0" err="1"/>
              <a:t>dan</a:t>
            </a:r>
            <a:r>
              <a:rPr lang="en-US" dirty="0"/>
              <a:t> </a:t>
            </a:r>
            <a:r>
              <a:rPr lang="en-US" dirty="0" smtClean="0"/>
              <a:t>se</a:t>
            </a:r>
            <a:r>
              <a:rPr lang="id-ID" dirty="0" smtClean="0"/>
              <a:t>sudah</a:t>
            </a:r>
            <a:r>
              <a:rPr lang="en-US" dirty="0" smtClean="0"/>
              <a:t> </a:t>
            </a:r>
            <a:r>
              <a:rPr lang="en-US" dirty="0" err="1"/>
              <a:t>saya</a:t>
            </a:r>
            <a:r>
              <a:rPr lang="en-US" dirty="0"/>
              <a:t> </a:t>
            </a:r>
            <a:r>
              <a:rPr lang="en-US" dirty="0" err="1"/>
              <a:t>melakukan</a:t>
            </a:r>
            <a:r>
              <a:rPr lang="en-US" dirty="0"/>
              <a:t>? </a:t>
            </a:r>
          </a:p>
          <a:p>
            <a:pPr lvl="0" algn="just"/>
            <a:r>
              <a:rPr lang="en-US" dirty="0" err="1"/>
              <a:t>Apabila</a:t>
            </a:r>
            <a:r>
              <a:rPr lang="en-US" dirty="0"/>
              <a:t> </a:t>
            </a:r>
            <a:r>
              <a:rPr lang="en-US" dirty="0" err="1"/>
              <a:t>kita</a:t>
            </a:r>
            <a:r>
              <a:rPr lang="en-US" dirty="0"/>
              <a:t> </a:t>
            </a:r>
            <a:r>
              <a:rPr lang="en-US" dirty="0" err="1"/>
              <a:t>melakukan</a:t>
            </a:r>
            <a:r>
              <a:rPr lang="en-US" dirty="0"/>
              <a:t> – </a:t>
            </a:r>
            <a:r>
              <a:rPr lang="en-US" dirty="0" err="1"/>
              <a:t>kenal</a:t>
            </a:r>
            <a:r>
              <a:rPr lang="id-ID" dirty="0"/>
              <a:t>i</a:t>
            </a:r>
            <a:r>
              <a:rPr lang="en-US" dirty="0"/>
              <a:t> </a:t>
            </a:r>
            <a:r>
              <a:rPr lang="en-US" dirty="0" err="1"/>
              <a:t>apa</a:t>
            </a:r>
            <a:r>
              <a:rPr lang="id-ID" dirty="0"/>
              <a:t> saja yang di</a:t>
            </a:r>
            <a:r>
              <a:rPr lang="en-US" dirty="0" err="1"/>
              <a:t>perlu</a:t>
            </a:r>
            <a:r>
              <a:rPr lang="id-ID" dirty="0"/>
              <a:t>k</a:t>
            </a:r>
            <a:r>
              <a:rPr lang="en-US" dirty="0"/>
              <a:t>an:</a:t>
            </a:r>
          </a:p>
          <a:p>
            <a:pPr lvl="0" algn="just"/>
            <a:r>
              <a:rPr lang="en-US" dirty="0" err="1"/>
              <a:t>Peralatan</a:t>
            </a:r>
            <a:endParaRPr lang="en-US" dirty="0"/>
          </a:p>
          <a:p>
            <a:pPr lvl="0" algn="just"/>
            <a:r>
              <a:rPr lang="en-US" dirty="0" err="1"/>
              <a:t>Apakah</a:t>
            </a:r>
            <a:r>
              <a:rPr lang="en-US" dirty="0"/>
              <a:t> </a:t>
            </a:r>
            <a:r>
              <a:rPr lang="en-US" dirty="0" err="1"/>
              <a:t>perlu</a:t>
            </a:r>
            <a:r>
              <a:rPr lang="en-US" dirty="0"/>
              <a:t> </a:t>
            </a:r>
            <a:r>
              <a:rPr lang="en-US" dirty="0" err="1"/>
              <a:t>latihan</a:t>
            </a:r>
            <a:r>
              <a:rPr lang="en-US" dirty="0"/>
              <a:t>? </a:t>
            </a:r>
          </a:p>
          <a:p>
            <a:pPr marL="0" lvl="0" indent="0">
              <a:buNone/>
            </a:pPr>
            <a:endParaRPr lang="en-US" dirty="0"/>
          </a:p>
        </p:txBody>
      </p:sp>
      <p:sp>
        <p:nvSpPr>
          <p:cNvPr id="4" name="Content Placeholder 3"/>
          <p:cNvSpPr>
            <a:spLocks noGrp="1"/>
          </p:cNvSpPr>
          <p:nvPr>
            <p:ph sz="half" idx="2"/>
          </p:nvPr>
        </p:nvSpPr>
        <p:spPr>
          <a:xfrm>
            <a:off x="6172200" y="239151"/>
            <a:ext cx="5181600" cy="5937812"/>
          </a:xfrm>
        </p:spPr>
        <p:txBody>
          <a:bodyPr>
            <a:normAutofit fontScale="77500" lnSpcReduction="20000"/>
          </a:bodyPr>
          <a:lstStyle/>
          <a:p>
            <a:pPr marL="0" indent="0">
              <a:buNone/>
            </a:pPr>
            <a:endParaRPr lang="en-US" dirty="0"/>
          </a:p>
          <a:p>
            <a:pPr lvl="0" algn="just"/>
            <a:r>
              <a:rPr lang="en-US" dirty="0" err="1" smtClean="0"/>
              <a:t>Lakukan</a:t>
            </a:r>
            <a:r>
              <a:rPr lang="en-US" dirty="0" smtClean="0"/>
              <a:t> </a:t>
            </a:r>
            <a:r>
              <a:rPr lang="en-US" dirty="0" err="1"/>
              <a:t>dengan</a:t>
            </a:r>
            <a:r>
              <a:rPr lang="en-US" dirty="0"/>
              <a:t> </a:t>
            </a:r>
            <a:r>
              <a:rPr lang="en-US" dirty="0" err="1"/>
              <a:t>cara</a:t>
            </a:r>
            <a:r>
              <a:rPr lang="en-US" dirty="0"/>
              <a:t> yang paling </a:t>
            </a:r>
            <a:r>
              <a:rPr lang="en-US" dirty="0" err="1"/>
              <a:t>baik</a:t>
            </a:r>
            <a:r>
              <a:rPr lang="en-US" dirty="0"/>
              <a:t> (</a:t>
            </a:r>
            <a:r>
              <a:rPr lang="en-US" dirty="0" err="1"/>
              <a:t>sesuai</a:t>
            </a:r>
            <a:r>
              <a:rPr lang="en-US" dirty="0"/>
              <a:t>)</a:t>
            </a:r>
          </a:p>
          <a:p>
            <a:pPr lvl="0" algn="just"/>
            <a:r>
              <a:rPr lang="en-US" dirty="0" err="1"/>
              <a:t>Harus</a:t>
            </a:r>
            <a:r>
              <a:rPr lang="en-US" dirty="0"/>
              <a:t> </a:t>
            </a:r>
            <a:r>
              <a:rPr lang="en-US" dirty="0" err="1"/>
              <a:t>sungguh-sungguh</a:t>
            </a:r>
            <a:r>
              <a:rPr lang="en-US" dirty="0"/>
              <a:t> </a:t>
            </a:r>
            <a:r>
              <a:rPr lang="en-US" dirty="0" err="1"/>
              <a:t>dan</a:t>
            </a:r>
            <a:r>
              <a:rPr lang="en-US" dirty="0"/>
              <a:t> </a:t>
            </a:r>
            <a:r>
              <a:rPr lang="en-US" dirty="0" err="1"/>
              <a:t>ikhlas</a:t>
            </a:r>
            <a:r>
              <a:rPr lang="en-US" dirty="0"/>
              <a:t>.</a:t>
            </a:r>
          </a:p>
          <a:p>
            <a:pPr lvl="0" algn="just"/>
            <a:r>
              <a:rPr lang="en-US" dirty="0" err="1"/>
              <a:t>Penuh</a:t>
            </a:r>
            <a:r>
              <a:rPr lang="en-US" dirty="0"/>
              <a:t> </a:t>
            </a:r>
            <a:r>
              <a:rPr lang="en-US" dirty="0" err="1"/>
              <a:t>komitmen</a:t>
            </a:r>
            <a:r>
              <a:rPr lang="en-US" dirty="0"/>
              <a:t> (</a:t>
            </a:r>
            <a:r>
              <a:rPr lang="en-US" i="1" dirty="0"/>
              <a:t>finish what you started</a:t>
            </a:r>
            <a:r>
              <a:rPr lang="en-US" dirty="0"/>
              <a:t>).</a:t>
            </a:r>
          </a:p>
          <a:p>
            <a:pPr lvl="0" algn="just"/>
            <a:r>
              <a:rPr lang="en-US" dirty="0" err="1"/>
              <a:t>Bersedia</a:t>
            </a:r>
            <a:r>
              <a:rPr lang="en-US" dirty="0"/>
              <a:t> </a:t>
            </a:r>
            <a:r>
              <a:rPr lang="en-US" dirty="0" err="1"/>
              <a:t>dengan</a:t>
            </a:r>
            <a:r>
              <a:rPr lang="en-US" dirty="0"/>
              <a:t> </a:t>
            </a:r>
            <a:r>
              <a:rPr lang="en-US" dirty="0" err="1"/>
              <a:t>apapun</a:t>
            </a:r>
            <a:r>
              <a:rPr lang="en-US" dirty="0"/>
              <a:t> </a:t>
            </a:r>
            <a:r>
              <a:rPr lang="id-ID" dirty="0"/>
              <a:t>hasilnya</a:t>
            </a:r>
            <a:r>
              <a:rPr lang="en-US" dirty="0"/>
              <a:t>.</a:t>
            </a:r>
          </a:p>
          <a:p>
            <a:pPr lvl="0" algn="just"/>
            <a:r>
              <a:rPr lang="en-US" dirty="0" err="1"/>
              <a:t>Dalam</a:t>
            </a:r>
            <a:r>
              <a:rPr lang="en-US" dirty="0"/>
              <a:t> </a:t>
            </a:r>
            <a:r>
              <a:rPr lang="id-ID" dirty="0"/>
              <a:t>berbagai</a:t>
            </a:r>
            <a:r>
              <a:rPr lang="en-US" dirty="0"/>
              <a:t> </a:t>
            </a:r>
            <a:r>
              <a:rPr lang="en-US" dirty="0" err="1"/>
              <a:t>keadaan</a:t>
            </a:r>
            <a:r>
              <a:rPr lang="en-US" dirty="0"/>
              <a:t> </a:t>
            </a:r>
            <a:r>
              <a:rPr lang="en-US" dirty="0" err="1"/>
              <a:t>harus</a:t>
            </a:r>
            <a:r>
              <a:rPr lang="en-US" dirty="0"/>
              <a:t> </a:t>
            </a:r>
            <a:r>
              <a:rPr lang="en-US" dirty="0" err="1"/>
              <a:t>ada</a:t>
            </a:r>
            <a:r>
              <a:rPr lang="en-US" dirty="0"/>
              <a:t> </a:t>
            </a:r>
            <a:r>
              <a:rPr lang="en-US" b="1" dirty="0" err="1"/>
              <a:t>pertimbangan</a:t>
            </a:r>
            <a:r>
              <a:rPr lang="en-US" b="1" dirty="0"/>
              <a:t> </a:t>
            </a:r>
            <a:r>
              <a:rPr lang="en-US" b="1" dirty="0" err="1"/>
              <a:t>sosial</a:t>
            </a:r>
            <a:r>
              <a:rPr lang="en-US" b="1" dirty="0"/>
              <a:t> </a:t>
            </a:r>
            <a:r>
              <a:rPr lang="id-ID" dirty="0"/>
              <a:t>bila melakukan</a:t>
            </a:r>
            <a:r>
              <a:rPr lang="en-US" dirty="0"/>
              <a:t> </a:t>
            </a:r>
            <a:r>
              <a:rPr lang="en-US" dirty="0" err="1"/>
              <a:t>sesuatu</a:t>
            </a:r>
            <a:r>
              <a:rPr lang="en-US" dirty="0"/>
              <a:t>.</a:t>
            </a:r>
          </a:p>
          <a:p>
            <a:pPr lvl="0" algn="just"/>
            <a:r>
              <a:rPr lang="en-US" dirty="0" err="1"/>
              <a:t>Jika</a:t>
            </a:r>
            <a:r>
              <a:rPr lang="en-US" dirty="0"/>
              <a:t> </a:t>
            </a:r>
            <a:r>
              <a:rPr lang="en-US" dirty="0" err="1"/>
              <a:t>berolahraga</a:t>
            </a:r>
            <a:r>
              <a:rPr lang="en-US" dirty="0"/>
              <a:t>, </a:t>
            </a:r>
            <a:r>
              <a:rPr lang="en-US" dirty="0" err="1"/>
              <a:t>kadangkala</a:t>
            </a:r>
            <a:r>
              <a:rPr lang="en-US" dirty="0"/>
              <a:t> </a:t>
            </a:r>
            <a:r>
              <a:rPr lang="en-US" dirty="0" err="1"/>
              <a:t>kita</a:t>
            </a:r>
            <a:r>
              <a:rPr lang="en-US" dirty="0"/>
              <a:t> </a:t>
            </a:r>
            <a:r>
              <a:rPr lang="en-US" dirty="0" err="1"/>
              <a:t>perlu</a:t>
            </a:r>
            <a:r>
              <a:rPr lang="en-US" dirty="0"/>
              <a:t> </a:t>
            </a:r>
            <a:r>
              <a:rPr lang="en-US" dirty="0" err="1"/>
              <a:t>berolahrasa</a:t>
            </a:r>
            <a:r>
              <a:rPr lang="en-US" dirty="0"/>
              <a:t>. </a:t>
            </a:r>
            <a:r>
              <a:rPr lang="id-ID" dirty="0" smtClean="0"/>
              <a:t>Sikap positif (</a:t>
            </a:r>
            <a:r>
              <a:rPr lang="en-US" i="1" dirty="0" err="1" smtClean="0"/>
              <a:t>Sportmanship</a:t>
            </a:r>
            <a:r>
              <a:rPr lang="id-ID" dirty="0" smtClean="0"/>
              <a:t>).</a:t>
            </a:r>
            <a:r>
              <a:rPr lang="en-US" dirty="0" smtClean="0"/>
              <a:t> </a:t>
            </a:r>
            <a:endParaRPr lang="en-US" dirty="0"/>
          </a:p>
          <a:p>
            <a:pPr lvl="0" algn="just"/>
            <a:r>
              <a:rPr lang="en-US" dirty="0" err="1"/>
              <a:t>Jika</a:t>
            </a:r>
            <a:r>
              <a:rPr lang="en-US" dirty="0"/>
              <a:t> </a:t>
            </a:r>
            <a:r>
              <a:rPr lang="en-US" dirty="0" err="1"/>
              <a:t>bernyanyi</a:t>
            </a:r>
            <a:r>
              <a:rPr lang="en-US" dirty="0"/>
              <a:t>, </a:t>
            </a:r>
            <a:r>
              <a:rPr lang="en-US" dirty="0" err="1"/>
              <a:t>kadangkala</a:t>
            </a:r>
            <a:r>
              <a:rPr lang="en-US" dirty="0"/>
              <a:t> </a:t>
            </a:r>
            <a:r>
              <a:rPr lang="en-US" dirty="0" err="1"/>
              <a:t>kita</a:t>
            </a:r>
            <a:r>
              <a:rPr lang="en-US" dirty="0"/>
              <a:t> </a:t>
            </a:r>
            <a:r>
              <a:rPr lang="en-US" dirty="0" err="1"/>
              <a:t>perlu</a:t>
            </a:r>
            <a:r>
              <a:rPr lang="en-US" dirty="0"/>
              <a:t> </a:t>
            </a:r>
            <a:r>
              <a:rPr lang="en-US" dirty="0" err="1"/>
              <a:t>tidak</a:t>
            </a:r>
            <a:r>
              <a:rPr lang="en-US" dirty="0"/>
              <a:t> </a:t>
            </a:r>
            <a:r>
              <a:rPr lang="en-US" dirty="0" err="1"/>
              <a:t>terlalu</a:t>
            </a:r>
            <a:r>
              <a:rPr lang="en-US" dirty="0"/>
              <a:t> </a:t>
            </a:r>
            <a:r>
              <a:rPr lang="en-US" dirty="0" err="1"/>
              <a:t>beremosi</a:t>
            </a:r>
            <a:r>
              <a:rPr lang="en-US" dirty="0"/>
              <a:t>. </a:t>
            </a:r>
          </a:p>
          <a:p>
            <a:pPr lvl="0" algn="just"/>
            <a:r>
              <a:rPr lang="en-US" dirty="0" err="1"/>
              <a:t>Jika</a:t>
            </a:r>
            <a:r>
              <a:rPr lang="en-US" dirty="0"/>
              <a:t> </a:t>
            </a:r>
            <a:r>
              <a:rPr lang="en-US" dirty="0" err="1"/>
              <a:t>berpidato</a:t>
            </a:r>
            <a:r>
              <a:rPr lang="en-US" dirty="0"/>
              <a:t>, </a:t>
            </a:r>
            <a:r>
              <a:rPr lang="en-US" dirty="0" err="1"/>
              <a:t>sampaikan</a:t>
            </a:r>
            <a:r>
              <a:rPr lang="en-US" dirty="0"/>
              <a:t> </a:t>
            </a:r>
            <a:r>
              <a:rPr lang="en-US" dirty="0" err="1"/>
              <a:t>dengan</a:t>
            </a:r>
            <a:r>
              <a:rPr lang="en-US" dirty="0"/>
              <a:t> </a:t>
            </a:r>
            <a:r>
              <a:rPr lang="en-US" dirty="0" err="1"/>
              <a:t>suara</a:t>
            </a:r>
            <a:r>
              <a:rPr lang="en-US" dirty="0"/>
              <a:t> yang </a:t>
            </a:r>
            <a:r>
              <a:rPr lang="en-US" dirty="0" err="1"/>
              <a:t>terang</a:t>
            </a:r>
            <a:r>
              <a:rPr lang="en-US" dirty="0"/>
              <a:t> </a:t>
            </a:r>
            <a:r>
              <a:rPr lang="en-US" dirty="0" err="1"/>
              <a:t>dan</a:t>
            </a:r>
            <a:r>
              <a:rPr lang="en-US" dirty="0"/>
              <a:t> </a:t>
            </a:r>
            <a:r>
              <a:rPr lang="en-US" dirty="0" err="1"/>
              <a:t>teratur</a:t>
            </a:r>
            <a:r>
              <a:rPr lang="en-US" dirty="0"/>
              <a:t>, </a:t>
            </a:r>
            <a:r>
              <a:rPr lang="en-US" dirty="0" err="1"/>
              <a:t>datang</a:t>
            </a:r>
            <a:r>
              <a:rPr lang="en-US" dirty="0"/>
              <a:t> </a:t>
            </a:r>
            <a:r>
              <a:rPr lang="en-US" dirty="0" err="1"/>
              <a:t>dari</a:t>
            </a:r>
            <a:r>
              <a:rPr lang="en-US" dirty="0"/>
              <a:t> </a:t>
            </a:r>
            <a:r>
              <a:rPr lang="en-US" dirty="0" err="1"/>
              <a:t>pikiran</a:t>
            </a:r>
            <a:r>
              <a:rPr lang="en-US" dirty="0"/>
              <a:t> yang </a:t>
            </a:r>
            <a:r>
              <a:rPr lang="en-US" dirty="0" err="1"/>
              <a:t>jelas</a:t>
            </a:r>
            <a:r>
              <a:rPr lang="en-US" dirty="0"/>
              <a:t>, </a:t>
            </a:r>
            <a:r>
              <a:rPr lang="en-US" dirty="0" err="1"/>
              <a:t>dari</a:t>
            </a:r>
            <a:r>
              <a:rPr lang="en-US" dirty="0"/>
              <a:t> </a:t>
            </a:r>
            <a:r>
              <a:rPr lang="en-US" dirty="0" err="1"/>
              <a:t>hati</a:t>
            </a:r>
            <a:r>
              <a:rPr lang="en-US" dirty="0"/>
              <a:t> yang </a:t>
            </a:r>
            <a:r>
              <a:rPr lang="en-US" dirty="0" err="1"/>
              <a:t>ikhlas</a:t>
            </a:r>
            <a:r>
              <a:rPr lang="en-US" dirty="0"/>
              <a:t>, </a:t>
            </a:r>
            <a:r>
              <a:rPr lang="en-US" dirty="0" err="1"/>
              <a:t>pelihara</a:t>
            </a:r>
            <a:r>
              <a:rPr lang="en-US" dirty="0"/>
              <a:t> </a:t>
            </a:r>
            <a:r>
              <a:rPr lang="en-US" dirty="0" err="1"/>
              <a:t>jati</a:t>
            </a:r>
            <a:r>
              <a:rPr lang="en-US" dirty="0"/>
              <a:t> </a:t>
            </a:r>
            <a:r>
              <a:rPr lang="en-US" dirty="0" err="1"/>
              <a:t>diri</a:t>
            </a:r>
            <a:r>
              <a:rPr lang="en-US" dirty="0"/>
              <a:t>, </a:t>
            </a:r>
            <a:r>
              <a:rPr lang="en-US" dirty="0" err="1"/>
              <a:t>ada</a:t>
            </a:r>
            <a:r>
              <a:rPr lang="en-US" dirty="0"/>
              <a:t> </a:t>
            </a:r>
            <a:r>
              <a:rPr lang="en-US" dirty="0" err="1"/>
              <a:t>sifat</a:t>
            </a:r>
            <a:r>
              <a:rPr lang="en-US" dirty="0"/>
              <a:t> </a:t>
            </a:r>
            <a:r>
              <a:rPr lang="en-US" dirty="0" err="1"/>
              <a:t>rendah</a:t>
            </a:r>
            <a:r>
              <a:rPr lang="en-US" dirty="0"/>
              <a:t> </a:t>
            </a:r>
            <a:r>
              <a:rPr lang="en-US" dirty="0" err="1"/>
              <a:t>hati</a:t>
            </a:r>
            <a:r>
              <a:rPr lang="en-US" dirty="0"/>
              <a:t> </a:t>
            </a:r>
            <a:r>
              <a:rPr lang="en-US" dirty="0" err="1"/>
              <a:t>dan</a:t>
            </a:r>
            <a:r>
              <a:rPr lang="en-US" dirty="0"/>
              <a:t> </a:t>
            </a:r>
            <a:r>
              <a:rPr lang="en-US" dirty="0" err="1"/>
              <a:t>jangan</a:t>
            </a:r>
            <a:r>
              <a:rPr lang="en-US" dirty="0"/>
              <a:t> </a:t>
            </a:r>
            <a:r>
              <a:rPr lang="en-US" dirty="0" err="1"/>
              <a:t>selalu</a:t>
            </a:r>
            <a:r>
              <a:rPr lang="en-US" dirty="0"/>
              <a:t> </a:t>
            </a:r>
            <a:r>
              <a:rPr lang="en-US" dirty="0" err="1"/>
              <a:t>membusungkan</a:t>
            </a:r>
            <a:r>
              <a:rPr lang="en-US" dirty="0"/>
              <a:t> dada. </a:t>
            </a:r>
            <a:r>
              <a:rPr lang="en-US" dirty="0" err="1"/>
              <a:t>Lihat</a:t>
            </a:r>
            <a:r>
              <a:rPr lang="en-US" dirty="0"/>
              <a:t> </a:t>
            </a:r>
            <a:r>
              <a:rPr lang="en-US" dirty="0" err="1"/>
              <a:t>kedepan</a:t>
            </a:r>
            <a:r>
              <a:rPr lang="en-US" dirty="0"/>
              <a:t>, </a:t>
            </a:r>
            <a:r>
              <a:rPr lang="en-US" dirty="0" err="1"/>
              <a:t>apakah</a:t>
            </a:r>
            <a:r>
              <a:rPr lang="en-US" dirty="0"/>
              <a:t> orang </a:t>
            </a:r>
            <a:r>
              <a:rPr lang="en-US" dirty="0" err="1"/>
              <a:t>menerima</a:t>
            </a:r>
            <a:r>
              <a:rPr lang="en-US" dirty="0"/>
              <a:t> </a:t>
            </a:r>
            <a:r>
              <a:rPr lang="en-US" dirty="0" err="1"/>
              <a:t>kita</a:t>
            </a:r>
            <a:r>
              <a:rPr lang="en-US" dirty="0"/>
              <a:t>.</a:t>
            </a:r>
          </a:p>
          <a:p>
            <a:pPr algn="just"/>
            <a:endParaRPr lang="en-US" dirty="0"/>
          </a:p>
        </p:txBody>
      </p:sp>
    </p:spTree>
    <p:extLst>
      <p:ext uri="{BB962C8B-B14F-4D97-AF65-F5344CB8AC3E}">
        <p14:creationId xmlns:p14="http://schemas.microsoft.com/office/powerpoint/2010/main" val="3271215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226169" cy="929103"/>
          </a:xfrm>
        </p:spPr>
        <p:txBody>
          <a:bodyPr>
            <a:normAutofit/>
          </a:bodyPr>
          <a:lstStyle/>
          <a:p>
            <a:r>
              <a:rPr lang="en-US" b="1" dirty="0" err="1" smtClean="0"/>
              <a:t>Aktifitas</a:t>
            </a:r>
            <a:r>
              <a:rPr lang="en-US" b="1" dirty="0" smtClean="0"/>
              <a:t> </a:t>
            </a:r>
            <a:r>
              <a:rPr lang="en-US" b="1" dirty="0" err="1" smtClean="0"/>
              <a:t>berbuat</a:t>
            </a:r>
            <a:endParaRPr lang="en-US" b="1" dirty="0"/>
          </a:p>
        </p:txBody>
      </p:sp>
      <p:sp>
        <p:nvSpPr>
          <p:cNvPr id="3" name="Content Placeholder 2"/>
          <p:cNvSpPr>
            <a:spLocks noGrp="1"/>
          </p:cNvSpPr>
          <p:nvPr>
            <p:ph sz="half" idx="1"/>
          </p:nvPr>
        </p:nvSpPr>
        <p:spPr>
          <a:xfrm>
            <a:off x="838200" y="1181686"/>
            <a:ext cx="5181600" cy="5317588"/>
          </a:xfrm>
        </p:spPr>
        <p:txBody>
          <a:bodyPr>
            <a:normAutofit fontScale="92500" lnSpcReduction="20000"/>
          </a:bodyPr>
          <a:lstStyle/>
          <a:p>
            <a:pPr lvl="0"/>
            <a:r>
              <a:rPr lang="en-US" dirty="0" err="1" smtClean="0"/>
              <a:t>Apa</a:t>
            </a:r>
            <a:r>
              <a:rPr lang="en-US" dirty="0" smtClean="0"/>
              <a:t> </a:t>
            </a:r>
            <a:r>
              <a:rPr lang="en-US" dirty="0" err="1"/>
              <a:t>keterampilan</a:t>
            </a:r>
            <a:r>
              <a:rPr lang="en-US" dirty="0"/>
              <a:t> </a:t>
            </a:r>
            <a:r>
              <a:rPr lang="en-US" dirty="0" err="1"/>
              <a:t>fisik</a:t>
            </a:r>
            <a:r>
              <a:rPr lang="en-US" dirty="0"/>
              <a:t> </a:t>
            </a:r>
            <a:r>
              <a:rPr lang="en-US" dirty="0" err="1"/>
              <a:t>anda</a:t>
            </a:r>
            <a:r>
              <a:rPr lang="en-US" dirty="0"/>
              <a:t> yang </a:t>
            </a:r>
            <a:r>
              <a:rPr lang="en-US" dirty="0" err="1"/>
              <a:t>istimewa</a:t>
            </a:r>
            <a:r>
              <a:rPr lang="en-US" dirty="0"/>
              <a:t>?</a:t>
            </a:r>
          </a:p>
          <a:p>
            <a:pPr lvl="0"/>
            <a:r>
              <a:rPr lang="en-US" dirty="0" err="1" smtClean="0"/>
              <a:t>Apa</a:t>
            </a:r>
            <a:r>
              <a:rPr lang="en-US" dirty="0" smtClean="0"/>
              <a:t> </a:t>
            </a:r>
            <a:r>
              <a:rPr lang="en-US" dirty="0" err="1"/>
              <a:t>sifat</a:t>
            </a:r>
            <a:r>
              <a:rPr lang="en-US" dirty="0"/>
              <a:t> </a:t>
            </a:r>
            <a:r>
              <a:rPr lang="en-US" dirty="0" err="1"/>
              <a:t>fisik</a:t>
            </a:r>
            <a:r>
              <a:rPr lang="en-US" dirty="0"/>
              <a:t> yang </a:t>
            </a:r>
            <a:r>
              <a:rPr lang="en-US" dirty="0" err="1"/>
              <a:t>menjadi</a:t>
            </a:r>
            <a:r>
              <a:rPr lang="en-US" dirty="0"/>
              <a:t> </a:t>
            </a:r>
            <a:r>
              <a:rPr lang="en-US" dirty="0" err="1"/>
              <a:t>petunjuk</a:t>
            </a:r>
            <a:r>
              <a:rPr lang="en-US" dirty="0"/>
              <a:t> </a:t>
            </a:r>
            <a:r>
              <a:rPr lang="en-US" dirty="0" err="1"/>
              <a:t>kepada</a:t>
            </a:r>
            <a:r>
              <a:rPr lang="en-US" dirty="0"/>
              <a:t> </a:t>
            </a:r>
            <a:r>
              <a:rPr lang="en-US" dirty="0" err="1"/>
              <a:t>talenta</a:t>
            </a:r>
            <a:r>
              <a:rPr lang="en-US" dirty="0"/>
              <a:t> </a:t>
            </a:r>
            <a:r>
              <a:rPr lang="en-US" dirty="0" err="1"/>
              <a:t>anda</a:t>
            </a:r>
            <a:r>
              <a:rPr lang="en-US" dirty="0"/>
              <a:t>?</a:t>
            </a:r>
          </a:p>
          <a:p>
            <a:pPr lvl="0"/>
            <a:r>
              <a:rPr lang="en-US" dirty="0" err="1"/>
              <a:t>Bagaimana</a:t>
            </a:r>
            <a:r>
              <a:rPr lang="en-US" dirty="0"/>
              <a:t> </a:t>
            </a:r>
            <a:r>
              <a:rPr lang="en-US" dirty="0" err="1" smtClean="0"/>
              <a:t>anda</a:t>
            </a:r>
            <a:r>
              <a:rPr lang="id-ID" dirty="0" smtClean="0"/>
              <a:t> dapat</a:t>
            </a:r>
            <a:r>
              <a:rPr lang="en-US" dirty="0" smtClean="0"/>
              <a:t> </a:t>
            </a:r>
            <a:r>
              <a:rPr lang="en-US" dirty="0" err="1"/>
              <a:t>manfaatkan</a:t>
            </a:r>
            <a:r>
              <a:rPr lang="en-US" dirty="0"/>
              <a:t> </a:t>
            </a:r>
            <a:r>
              <a:rPr lang="en-US" dirty="0" err="1"/>
              <a:t>perilaku</a:t>
            </a:r>
            <a:r>
              <a:rPr lang="en-US" dirty="0"/>
              <a:t> </a:t>
            </a:r>
            <a:r>
              <a:rPr lang="en-US" dirty="0" smtClean="0"/>
              <a:t>f</a:t>
            </a:r>
            <a:r>
              <a:rPr lang="id-ID" dirty="0" smtClean="0"/>
              <a:t>isik untuk</a:t>
            </a:r>
            <a:r>
              <a:rPr lang="en-US" dirty="0" smtClean="0"/>
              <a:t> </a:t>
            </a:r>
            <a:r>
              <a:rPr lang="en-US" dirty="0" err="1"/>
              <a:t>membantu</a:t>
            </a:r>
            <a:r>
              <a:rPr lang="en-US" dirty="0"/>
              <a:t> </a:t>
            </a:r>
            <a:r>
              <a:rPr lang="id-ID" dirty="0" err="1" smtClean="0"/>
              <a:t>p</a:t>
            </a:r>
            <a:r>
              <a:rPr lang="en-US" dirty="0" err="1" smtClean="0"/>
              <a:t>ikiran</a:t>
            </a:r>
            <a:r>
              <a:rPr lang="en-US" dirty="0" smtClean="0"/>
              <a:t> </a:t>
            </a:r>
            <a:r>
              <a:rPr lang="en-US" dirty="0"/>
              <a:t>yang </a:t>
            </a:r>
            <a:r>
              <a:rPr lang="en-US" dirty="0" err="1"/>
              <a:t>pusing</a:t>
            </a:r>
            <a:r>
              <a:rPr lang="en-US" dirty="0"/>
              <a:t>?   </a:t>
            </a:r>
          </a:p>
          <a:p>
            <a:pPr lvl="0"/>
            <a:r>
              <a:rPr lang="id-ID" dirty="0" smtClean="0"/>
              <a:t>S</a:t>
            </a:r>
            <a:r>
              <a:rPr lang="en-US" dirty="0" err="1" smtClean="0"/>
              <a:t>iapa</a:t>
            </a:r>
            <a:r>
              <a:rPr lang="en-US" dirty="0" smtClean="0"/>
              <a:t> </a:t>
            </a:r>
            <a:r>
              <a:rPr lang="en-US" dirty="0" err="1" smtClean="0"/>
              <a:t>diantara</a:t>
            </a:r>
            <a:r>
              <a:rPr lang="en-US" dirty="0" smtClean="0"/>
              <a:t> </a:t>
            </a:r>
            <a:r>
              <a:rPr lang="en-US" dirty="0" err="1"/>
              <a:t>anda</a:t>
            </a:r>
            <a:r>
              <a:rPr lang="en-US" dirty="0"/>
              <a:t> yang </a:t>
            </a:r>
            <a:r>
              <a:rPr lang="en-US" dirty="0" err="1"/>
              <a:t>mengerti</a:t>
            </a:r>
            <a:r>
              <a:rPr lang="en-US" dirty="0"/>
              <a:t> ‘</a:t>
            </a:r>
            <a:r>
              <a:rPr lang="en-US" dirty="0" err="1"/>
              <a:t>bahasa</a:t>
            </a:r>
            <a:r>
              <a:rPr lang="en-US" dirty="0"/>
              <a:t> </a:t>
            </a:r>
            <a:r>
              <a:rPr lang="en-US" dirty="0" err="1"/>
              <a:t>isyarat</a:t>
            </a:r>
            <a:r>
              <a:rPr lang="en-US" dirty="0"/>
              <a:t>’?</a:t>
            </a:r>
          </a:p>
          <a:p>
            <a:pPr lvl="0"/>
            <a:r>
              <a:rPr lang="id-ID" dirty="0" smtClean="0"/>
              <a:t>S</a:t>
            </a:r>
            <a:r>
              <a:rPr lang="en-US" dirty="0" err="1" smtClean="0"/>
              <a:t>iapa</a:t>
            </a:r>
            <a:r>
              <a:rPr lang="en-US" dirty="0" smtClean="0"/>
              <a:t> </a:t>
            </a:r>
            <a:r>
              <a:rPr lang="en-US" dirty="0" err="1" smtClean="0"/>
              <a:t>diantara</a:t>
            </a:r>
            <a:r>
              <a:rPr lang="en-US" dirty="0" smtClean="0"/>
              <a:t> </a:t>
            </a:r>
            <a:r>
              <a:rPr lang="en-US" dirty="0" err="1"/>
              <a:t>anda</a:t>
            </a:r>
            <a:r>
              <a:rPr lang="en-US" dirty="0"/>
              <a:t> yang </a:t>
            </a:r>
            <a:r>
              <a:rPr lang="en-US" dirty="0" err="1"/>
              <a:t>berprestasi</a:t>
            </a:r>
            <a:r>
              <a:rPr lang="en-US" dirty="0"/>
              <a:t> (</a:t>
            </a:r>
            <a:r>
              <a:rPr lang="en-US" dirty="0" err="1"/>
              <a:t>olahraga</a:t>
            </a:r>
            <a:r>
              <a:rPr lang="en-US" dirty="0"/>
              <a:t> / </a:t>
            </a:r>
            <a:r>
              <a:rPr lang="en-US" dirty="0" err="1"/>
              <a:t>seni</a:t>
            </a:r>
            <a:r>
              <a:rPr lang="en-US" dirty="0"/>
              <a:t> / orator / </a:t>
            </a:r>
            <a:r>
              <a:rPr lang="en-US" dirty="0" err="1"/>
              <a:t>dan</a:t>
            </a:r>
            <a:r>
              <a:rPr lang="en-US" dirty="0"/>
              <a:t> lain-lain) di </a:t>
            </a:r>
            <a:r>
              <a:rPr lang="en-US" dirty="0" err="1"/>
              <a:t>tahap</a:t>
            </a:r>
            <a:r>
              <a:rPr lang="en-US" dirty="0"/>
              <a:t> </a:t>
            </a:r>
            <a:r>
              <a:rPr lang="en-US" dirty="0" err="1"/>
              <a:t>tertinggi</a:t>
            </a:r>
            <a:r>
              <a:rPr lang="en-US" dirty="0"/>
              <a:t> (</a:t>
            </a:r>
            <a:r>
              <a:rPr lang="en-US" dirty="0" err="1"/>
              <a:t>nasional</a:t>
            </a:r>
            <a:r>
              <a:rPr lang="en-US" dirty="0"/>
              <a:t>/international) – </a:t>
            </a:r>
            <a:r>
              <a:rPr lang="en-US" dirty="0" err="1"/>
              <a:t>apa</a:t>
            </a:r>
            <a:r>
              <a:rPr lang="en-US" dirty="0"/>
              <a:t> </a:t>
            </a:r>
            <a:r>
              <a:rPr lang="en-US" dirty="0" err="1"/>
              <a:t>bisa</a:t>
            </a:r>
            <a:r>
              <a:rPr lang="en-US" dirty="0"/>
              <a:t> </a:t>
            </a:r>
            <a:r>
              <a:rPr lang="en-US" dirty="0" err="1"/>
              <a:t>anda</a:t>
            </a:r>
            <a:r>
              <a:rPr lang="en-US" dirty="0"/>
              <a:t> </a:t>
            </a:r>
            <a:r>
              <a:rPr lang="id-ID" dirty="0" smtClean="0"/>
              <a:t>berbagi </a:t>
            </a:r>
            <a:r>
              <a:rPr lang="en-US" dirty="0" err="1" smtClean="0"/>
              <a:t>pengalaman</a:t>
            </a:r>
            <a:r>
              <a:rPr lang="en-US" dirty="0" smtClean="0"/>
              <a:t> </a:t>
            </a:r>
            <a:r>
              <a:rPr lang="en-US" dirty="0" err="1" smtClean="0"/>
              <a:t>saat</a:t>
            </a:r>
            <a:r>
              <a:rPr lang="id-ID" dirty="0" smtClean="0"/>
              <a:t> saat</a:t>
            </a:r>
            <a:r>
              <a:rPr lang="en-US" dirty="0" smtClean="0"/>
              <a:t> </a:t>
            </a:r>
            <a:r>
              <a:rPr lang="en-US" dirty="0"/>
              <a:t>yang paling </a:t>
            </a:r>
            <a:r>
              <a:rPr lang="id-ID" dirty="0" smtClean="0"/>
              <a:t>mengesankan</a:t>
            </a:r>
            <a:r>
              <a:rPr lang="en-US" dirty="0" smtClean="0"/>
              <a:t>.</a:t>
            </a:r>
            <a:endParaRPr lang="en-US" dirty="0"/>
          </a:p>
          <a:p>
            <a:endParaRPr lang="en-US" dirty="0"/>
          </a:p>
        </p:txBody>
      </p:sp>
      <p:sp>
        <p:nvSpPr>
          <p:cNvPr id="4" name="Content Placeholder 3"/>
          <p:cNvSpPr>
            <a:spLocks noGrp="1"/>
          </p:cNvSpPr>
          <p:nvPr>
            <p:ph sz="half" idx="2"/>
          </p:nvPr>
        </p:nvSpPr>
        <p:spPr>
          <a:xfrm>
            <a:off x="6172200" y="872198"/>
            <a:ext cx="5181600" cy="5304766"/>
          </a:xfrm>
        </p:spPr>
        <p:txBody>
          <a:bodyPr>
            <a:normAutofit fontScale="92500" lnSpcReduction="20000"/>
          </a:bodyPr>
          <a:lstStyle/>
          <a:p>
            <a:pPr lvl="0"/>
            <a:r>
              <a:rPr lang="en-US" sz="3000" dirty="0" err="1"/>
              <a:t>Apakah</a:t>
            </a:r>
            <a:r>
              <a:rPr lang="en-US" sz="3000" dirty="0"/>
              <a:t> </a:t>
            </a:r>
            <a:r>
              <a:rPr lang="en-US" sz="3000" dirty="0" err="1"/>
              <a:t>perilaku</a:t>
            </a:r>
            <a:r>
              <a:rPr lang="en-US" sz="3000" dirty="0"/>
              <a:t> </a:t>
            </a:r>
            <a:r>
              <a:rPr lang="en-US" sz="3000" dirty="0" err="1"/>
              <a:t>positif</a:t>
            </a:r>
            <a:r>
              <a:rPr lang="en-US" sz="3000" dirty="0"/>
              <a:t> yang </a:t>
            </a:r>
            <a:r>
              <a:rPr lang="en-US" sz="3000" dirty="0" err="1"/>
              <a:t>anda</a:t>
            </a:r>
            <a:r>
              <a:rPr lang="en-US" sz="3000" dirty="0"/>
              <a:t> </a:t>
            </a:r>
            <a:r>
              <a:rPr lang="en-US" sz="3000" dirty="0" err="1"/>
              <a:t>lakukan</a:t>
            </a:r>
            <a:r>
              <a:rPr lang="en-US" sz="3000" dirty="0"/>
              <a:t> </a:t>
            </a:r>
            <a:r>
              <a:rPr lang="en-US" sz="3000" dirty="0" err="1"/>
              <a:t>berulang-ulang</a:t>
            </a:r>
            <a:r>
              <a:rPr lang="en-US" sz="3000" dirty="0"/>
              <a:t>? </a:t>
            </a:r>
            <a:r>
              <a:rPr lang="en-US" sz="3000" dirty="0" err="1"/>
              <a:t>Manfaatnya</a:t>
            </a:r>
            <a:r>
              <a:rPr lang="en-US" sz="3000" dirty="0"/>
              <a:t> </a:t>
            </a:r>
            <a:r>
              <a:rPr lang="en-US" sz="3000" dirty="0" err="1"/>
              <a:t>dalam</a:t>
            </a:r>
            <a:r>
              <a:rPr lang="en-US" sz="3000" dirty="0"/>
              <a:t> </a:t>
            </a:r>
            <a:r>
              <a:rPr lang="en-US" sz="3000" dirty="0" err="1"/>
              <a:t>bentuk</a:t>
            </a:r>
            <a:r>
              <a:rPr lang="en-US" sz="3000" dirty="0"/>
              <a:t> </a:t>
            </a:r>
            <a:r>
              <a:rPr lang="en-US" sz="3000" dirty="0" err="1"/>
              <a:t>apa</a:t>
            </a:r>
            <a:r>
              <a:rPr lang="en-US" sz="3000" dirty="0"/>
              <a:t>?</a:t>
            </a:r>
          </a:p>
          <a:p>
            <a:pPr lvl="0"/>
            <a:r>
              <a:rPr lang="en-US" sz="3000" dirty="0" err="1"/>
              <a:t>Apakah</a:t>
            </a:r>
            <a:r>
              <a:rPr lang="en-US" sz="3000" dirty="0"/>
              <a:t> </a:t>
            </a:r>
            <a:r>
              <a:rPr lang="en-US" sz="3000" dirty="0" err="1"/>
              <a:t>perilaku</a:t>
            </a:r>
            <a:r>
              <a:rPr lang="en-US" sz="3000" dirty="0"/>
              <a:t> </a:t>
            </a:r>
            <a:r>
              <a:rPr lang="en-US" sz="3000" dirty="0" err="1"/>
              <a:t>negatif</a:t>
            </a:r>
            <a:r>
              <a:rPr lang="en-US" sz="3000" dirty="0"/>
              <a:t> yang </a:t>
            </a:r>
            <a:r>
              <a:rPr lang="en-US" sz="3000" dirty="0" err="1"/>
              <a:t>anda</a:t>
            </a:r>
            <a:r>
              <a:rPr lang="en-US" sz="3000" dirty="0"/>
              <a:t> </a:t>
            </a:r>
            <a:r>
              <a:rPr lang="en-US" sz="3000" dirty="0" err="1"/>
              <a:t>lakukan</a:t>
            </a:r>
            <a:r>
              <a:rPr lang="en-US" sz="3000" dirty="0"/>
              <a:t> </a:t>
            </a:r>
            <a:r>
              <a:rPr lang="en-US" sz="3000" dirty="0" err="1"/>
              <a:t>berulang-ulang</a:t>
            </a:r>
            <a:r>
              <a:rPr lang="en-US" sz="3000" dirty="0"/>
              <a:t>? </a:t>
            </a:r>
            <a:r>
              <a:rPr lang="en-US" sz="3000" dirty="0" err="1"/>
              <a:t>Mudaratnya</a:t>
            </a:r>
            <a:r>
              <a:rPr lang="en-US" sz="3000" dirty="0"/>
              <a:t> </a:t>
            </a:r>
            <a:r>
              <a:rPr lang="en-US" sz="3000" dirty="0" err="1"/>
              <a:t>dalam</a:t>
            </a:r>
            <a:r>
              <a:rPr lang="en-US" sz="3000" dirty="0"/>
              <a:t> </a:t>
            </a:r>
            <a:r>
              <a:rPr lang="en-US" sz="3000" dirty="0" err="1"/>
              <a:t>bentuk</a:t>
            </a:r>
            <a:r>
              <a:rPr lang="en-US" sz="3000" dirty="0"/>
              <a:t> </a:t>
            </a:r>
            <a:r>
              <a:rPr lang="en-US" sz="3000" dirty="0" err="1"/>
              <a:t>apa</a:t>
            </a:r>
            <a:r>
              <a:rPr lang="en-US" sz="3000" dirty="0"/>
              <a:t>?</a:t>
            </a:r>
          </a:p>
          <a:p>
            <a:pPr lvl="0"/>
            <a:r>
              <a:rPr lang="en-US" sz="3000" dirty="0" err="1"/>
              <a:t>Untuk</a:t>
            </a:r>
            <a:r>
              <a:rPr lang="en-US" sz="3000" dirty="0"/>
              <a:t> 4 </a:t>
            </a:r>
            <a:r>
              <a:rPr lang="en-US" sz="3000" dirty="0" err="1"/>
              <a:t>tahun</a:t>
            </a:r>
            <a:r>
              <a:rPr lang="en-US" sz="3000" dirty="0"/>
              <a:t> </a:t>
            </a:r>
            <a:r>
              <a:rPr lang="en-US" sz="3000" dirty="0" err="1"/>
              <a:t>kedepan</a:t>
            </a:r>
            <a:r>
              <a:rPr lang="en-US" sz="3000" dirty="0"/>
              <a:t> </a:t>
            </a:r>
            <a:r>
              <a:rPr lang="en-US" sz="3000" dirty="0" err="1"/>
              <a:t>ini</a:t>
            </a:r>
            <a:r>
              <a:rPr lang="en-US" sz="3000" dirty="0"/>
              <a:t>, </a:t>
            </a:r>
            <a:r>
              <a:rPr lang="en-US" sz="3000" dirty="0" err="1"/>
              <a:t>apakah</a:t>
            </a:r>
            <a:r>
              <a:rPr lang="en-US" sz="3000" dirty="0"/>
              <a:t> </a:t>
            </a:r>
            <a:r>
              <a:rPr lang="en-US" sz="3000" dirty="0" err="1"/>
              <a:t>perkara</a:t>
            </a:r>
            <a:r>
              <a:rPr lang="en-US" sz="3000" dirty="0"/>
              <a:t> </a:t>
            </a:r>
            <a:r>
              <a:rPr lang="en-US" sz="3000" dirty="0" err="1"/>
              <a:t>baik</a:t>
            </a:r>
            <a:r>
              <a:rPr lang="en-US" sz="3000" dirty="0"/>
              <a:t> paling </a:t>
            </a:r>
            <a:r>
              <a:rPr lang="en-US" sz="3000" dirty="0" err="1"/>
              <a:t>kecil</a:t>
            </a:r>
            <a:r>
              <a:rPr lang="en-US" sz="3000" dirty="0"/>
              <a:t> yang </a:t>
            </a:r>
            <a:r>
              <a:rPr lang="en-US" sz="3000" dirty="0" err="1"/>
              <a:t>bisa</a:t>
            </a:r>
            <a:r>
              <a:rPr lang="en-US" sz="3000" dirty="0"/>
              <a:t> </a:t>
            </a:r>
            <a:r>
              <a:rPr lang="id-ID" sz="3000" dirty="0" smtClean="0"/>
              <a:t>anda</a:t>
            </a:r>
            <a:r>
              <a:rPr lang="en-US" sz="3000" dirty="0" smtClean="0"/>
              <a:t> </a:t>
            </a:r>
            <a:r>
              <a:rPr lang="en-US" sz="3000" dirty="0" err="1"/>
              <a:t>lakukan</a:t>
            </a:r>
            <a:r>
              <a:rPr lang="en-US" sz="3000" dirty="0"/>
              <a:t> </a:t>
            </a:r>
            <a:r>
              <a:rPr lang="en-US" sz="3000" dirty="0" err="1"/>
              <a:t>secara</a:t>
            </a:r>
            <a:r>
              <a:rPr lang="en-US" sz="3000" dirty="0"/>
              <a:t> </a:t>
            </a:r>
            <a:r>
              <a:rPr lang="en-US" sz="3000" dirty="0" err="1"/>
              <a:t>berulang-ulang</a:t>
            </a:r>
            <a:r>
              <a:rPr lang="en-US" sz="3000" dirty="0"/>
              <a:t>?</a:t>
            </a:r>
          </a:p>
          <a:p>
            <a:pPr lvl="0"/>
            <a:r>
              <a:rPr lang="en-US" sz="3000" dirty="0" err="1"/>
              <a:t>Untuk</a:t>
            </a:r>
            <a:r>
              <a:rPr lang="en-US" sz="3000" dirty="0"/>
              <a:t> 4 </a:t>
            </a:r>
            <a:r>
              <a:rPr lang="en-US" sz="3000" dirty="0" err="1"/>
              <a:t>tahun</a:t>
            </a:r>
            <a:r>
              <a:rPr lang="en-US" sz="3000" dirty="0"/>
              <a:t> </a:t>
            </a:r>
            <a:r>
              <a:rPr lang="en-US" sz="3000" dirty="0" err="1"/>
              <a:t>kedepan</a:t>
            </a:r>
            <a:r>
              <a:rPr lang="en-US" sz="3000" dirty="0"/>
              <a:t> </a:t>
            </a:r>
            <a:r>
              <a:rPr lang="en-US" sz="3000" dirty="0" err="1"/>
              <a:t>ini</a:t>
            </a:r>
            <a:r>
              <a:rPr lang="en-US" sz="3000" dirty="0"/>
              <a:t>, </a:t>
            </a:r>
            <a:r>
              <a:rPr lang="en-US" sz="3000" dirty="0" err="1"/>
              <a:t>apakah</a:t>
            </a:r>
            <a:r>
              <a:rPr lang="en-US" sz="3000" dirty="0"/>
              <a:t> </a:t>
            </a:r>
            <a:r>
              <a:rPr lang="en-US" sz="3000" dirty="0" err="1"/>
              <a:t>perkara</a:t>
            </a:r>
            <a:r>
              <a:rPr lang="en-US" sz="3000" dirty="0"/>
              <a:t> </a:t>
            </a:r>
            <a:r>
              <a:rPr lang="en-US" sz="3000" dirty="0" err="1"/>
              <a:t>kurang</a:t>
            </a:r>
            <a:r>
              <a:rPr lang="en-US" sz="3000" dirty="0"/>
              <a:t> </a:t>
            </a:r>
            <a:r>
              <a:rPr lang="en-US" sz="3000" dirty="0" err="1"/>
              <a:t>baik</a:t>
            </a:r>
            <a:r>
              <a:rPr lang="en-US" sz="3000" dirty="0"/>
              <a:t> paling </a:t>
            </a:r>
            <a:r>
              <a:rPr lang="en-US" sz="3000" dirty="0" err="1"/>
              <a:t>kecil</a:t>
            </a:r>
            <a:r>
              <a:rPr lang="en-US" sz="3000" dirty="0"/>
              <a:t> yang </a:t>
            </a:r>
            <a:r>
              <a:rPr lang="en-US" sz="3000" dirty="0" err="1"/>
              <a:t>bisa</a:t>
            </a:r>
            <a:r>
              <a:rPr lang="en-US" sz="3000" dirty="0"/>
              <a:t> </a:t>
            </a:r>
            <a:r>
              <a:rPr lang="id-ID" sz="3000" dirty="0" smtClean="0"/>
              <a:t>anda</a:t>
            </a:r>
            <a:r>
              <a:rPr lang="en-US" sz="3000" dirty="0" smtClean="0"/>
              <a:t> </a:t>
            </a:r>
            <a:r>
              <a:rPr lang="en-US" sz="3000" dirty="0" err="1"/>
              <a:t>tinggalkan</a:t>
            </a:r>
            <a:r>
              <a:rPr lang="en-US" sz="3000" dirty="0"/>
              <a:t> </a:t>
            </a:r>
            <a:r>
              <a:rPr lang="en-US" sz="3000" dirty="0" err="1"/>
              <a:t>secara</a:t>
            </a:r>
            <a:r>
              <a:rPr lang="en-US" sz="3000" dirty="0"/>
              <a:t> </a:t>
            </a:r>
            <a:r>
              <a:rPr lang="en-US" sz="3000" dirty="0" err="1" smtClean="0"/>
              <a:t>beran</a:t>
            </a:r>
            <a:r>
              <a:rPr lang="id-ID" sz="3000" dirty="0" smtClean="0"/>
              <a:t>g</a:t>
            </a:r>
            <a:r>
              <a:rPr lang="en-US" sz="3000" dirty="0" err="1" smtClean="0"/>
              <a:t>sur</a:t>
            </a:r>
            <a:r>
              <a:rPr lang="id-ID" sz="3000" dirty="0" smtClean="0"/>
              <a:t> </a:t>
            </a:r>
            <a:r>
              <a:rPr lang="en-US" sz="3000" dirty="0" smtClean="0"/>
              <a:t>an</a:t>
            </a:r>
            <a:r>
              <a:rPr lang="id-ID" sz="3000" dirty="0" smtClean="0"/>
              <a:t>g</a:t>
            </a:r>
            <a:r>
              <a:rPr lang="en-US" sz="3000" dirty="0" err="1" smtClean="0"/>
              <a:t>sur</a:t>
            </a:r>
            <a:r>
              <a:rPr lang="en-US" sz="3000" dirty="0"/>
              <a:t>?  </a:t>
            </a:r>
          </a:p>
          <a:p>
            <a:endParaRPr lang="en-US" dirty="0"/>
          </a:p>
        </p:txBody>
      </p:sp>
    </p:spTree>
    <p:extLst>
      <p:ext uri="{BB962C8B-B14F-4D97-AF65-F5344CB8AC3E}">
        <p14:creationId xmlns:p14="http://schemas.microsoft.com/office/powerpoint/2010/main" val="2395316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4564969" cy="794825"/>
          </a:xfrm>
        </p:spPr>
        <p:txBody>
          <a:bodyPr>
            <a:normAutofit/>
          </a:bodyPr>
          <a:lstStyle/>
          <a:p>
            <a:r>
              <a:rPr lang="en-US" sz="4800" b="1" dirty="0" smtClean="0"/>
              <a:t>4. KOMUNIKASI</a:t>
            </a:r>
            <a:endParaRPr lang="en-US" sz="4800" b="1" dirty="0"/>
          </a:p>
        </p:txBody>
      </p:sp>
      <p:sp>
        <p:nvSpPr>
          <p:cNvPr id="3" name="Content Placeholder 2"/>
          <p:cNvSpPr>
            <a:spLocks noGrp="1"/>
          </p:cNvSpPr>
          <p:nvPr>
            <p:ph idx="1"/>
          </p:nvPr>
        </p:nvSpPr>
        <p:spPr/>
        <p:txBody>
          <a:bodyPr>
            <a:normAutofit fontScale="92500" lnSpcReduction="20000"/>
          </a:bodyPr>
          <a:lstStyle/>
          <a:p>
            <a:r>
              <a:rPr lang="en-US" dirty="0" err="1" smtClean="0"/>
              <a:t>Komunikasi</a:t>
            </a:r>
            <a:r>
              <a:rPr lang="en-US" dirty="0" smtClean="0"/>
              <a:t> </a:t>
            </a:r>
            <a:r>
              <a:rPr lang="en-US" dirty="0" err="1" smtClean="0"/>
              <a:t>efektif</a:t>
            </a:r>
            <a:endParaRPr lang="en-US" dirty="0" smtClean="0"/>
          </a:p>
          <a:p>
            <a:pPr>
              <a:buFontTx/>
              <a:buChar char="-"/>
            </a:pPr>
            <a:r>
              <a:rPr lang="en-US" sz="2000" dirty="0" err="1" smtClean="0"/>
              <a:t>Asas</a:t>
            </a:r>
            <a:r>
              <a:rPr lang="en-US" sz="2000" dirty="0" smtClean="0"/>
              <a:t>: </a:t>
            </a:r>
            <a:r>
              <a:rPr lang="en-US" sz="2000" dirty="0" err="1" smtClean="0"/>
              <a:t>Menulis</a:t>
            </a:r>
            <a:r>
              <a:rPr lang="en-US" sz="2000" dirty="0" smtClean="0"/>
              <a:t>, </a:t>
            </a:r>
            <a:r>
              <a:rPr lang="en-US" sz="2000" dirty="0" err="1" smtClean="0"/>
              <a:t>membaca</a:t>
            </a:r>
            <a:r>
              <a:rPr lang="en-US" sz="2000" dirty="0" smtClean="0"/>
              <a:t>, </a:t>
            </a:r>
            <a:r>
              <a:rPr lang="en-US" sz="2000" dirty="0" err="1" smtClean="0"/>
              <a:t>berbicara</a:t>
            </a:r>
            <a:r>
              <a:rPr lang="en-US" sz="2000" dirty="0"/>
              <a:t> </a:t>
            </a:r>
            <a:r>
              <a:rPr lang="en-US" sz="2000" dirty="0" err="1" smtClean="0"/>
              <a:t>dan</a:t>
            </a:r>
            <a:r>
              <a:rPr lang="en-US" sz="2000" dirty="0" smtClean="0"/>
              <a:t> </a:t>
            </a:r>
            <a:r>
              <a:rPr lang="en-US" sz="2000" dirty="0" err="1" smtClean="0"/>
              <a:t>mendengar</a:t>
            </a:r>
            <a:r>
              <a:rPr lang="en-US" sz="2000" dirty="0" smtClean="0"/>
              <a:t> </a:t>
            </a:r>
          </a:p>
          <a:p>
            <a:pPr>
              <a:buFontTx/>
              <a:buChar char="-"/>
            </a:pPr>
            <a:r>
              <a:rPr lang="en-US" sz="2000" dirty="0" err="1" smtClean="0"/>
              <a:t>Komunikasi</a:t>
            </a:r>
            <a:r>
              <a:rPr lang="en-US" sz="2000" dirty="0" smtClean="0"/>
              <a:t> = </a:t>
            </a:r>
            <a:r>
              <a:rPr lang="en-US" sz="2000" dirty="0" err="1" smtClean="0"/>
              <a:t>capai</a:t>
            </a:r>
            <a:r>
              <a:rPr lang="en-US" sz="2000" dirty="0" smtClean="0"/>
              <a:t> </a:t>
            </a:r>
            <a:r>
              <a:rPr lang="en-US" sz="2000" dirty="0" err="1" smtClean="0"/>
              <a:t>tujuan</a:t>
            </a:r>
            <a:r>
              <a:rPr lang="en-US" sz="2000" dirty="0" smtClean="0"/>
              <a:t> </a:t>
            </a:r>
            <a:r>
              <a:rPr lang="en-US" sz="2000" dirty="0" err="1" smtClean="0"/>
              <a:t>dan</a:t>
            </a:r>
            <a:r>
              <a:rPr lang="en-US" sz="2000" dirty="0" smtClean="0"/>
              <a:t> </a:t>
            </a:r>
            <a:r>
              <a:rPr lang="en-US" sz="2000" dirty="0" err="1" smtClean="0"/>
              <a:t>sukses</a:t>
            </a:r>
            <a:endParaRPr lang="en-US" sz="2000" dirty="0" smtClean="0"/>
          </a:p>
          <a:p>
            <a:r>
              <a:rPr lang="en-US" dirty="0" err="1" smtClean="0"/>
              <a:t>Hubungan</a:t>
            </a:r>
            <a:r>
              <a:rPr lang="en-US" dirty="0" smtClean="0"/>
              <a:t> interpersonal</a:t>
            </a:r>
          </a:p>
          <a:p>
            <a:pPr marL="0" indent="0">
              <a:buNone/>
            </a:pPr>
            <a:r>
              <a:rPr lang="en-US" sz="2000" dirty="0" smtClean="0"/>
              <a:t> -  </a:t>
            </a:r>
            <a:r>
              <a:rPr lang="en-US" sz="2000" dirty="0" err="1" smtClean="0"/>
              <a:t>Membuat</a:t>
            </a:r>
            <a:r>
              <a:rPr lang="en-US" sz="2000" dirty="0" smtClean="0"/>
              <a:t> </a:t>
            </a:r>
            <a:r>
              <a:rPr lang="en-US" sz="2000" dirty="0" err="1" smtClean="0"/>
              <a:t>mereka</a:t>
            </a:r>
            <a:r>
              <a:rPr lang="en-US" sz="2000" dirty="0" smtClean="0"/>
              <a:t> </a:t>
            </a:r>
            <a:r>
              <a:rPr lang="en-US" sz="2000" dirty="0" err="1" smtClean="0"/>
              <a:t>merasakan</a:t>
            </a:r>
            <a:r>
              <a:rPr lang="en-US" sz="2000" dirty="0" smtClean="0"/>
              <a:t> </a:t>
            </a:r>
            <a:r>
              <a:rPr lang="en-US" sz="2000" dirty="0" err="1" smtClean="0"/>
              <a:t>sesuatu</a:t>
            </a:r>
            <a:endParaRPr lang="en-US" sz="2000" dirty="0"/>
          </a:p>
          <a:p>
            <a:pPr marL="0" indent="0">
              <a:buNone/>
            </a:pPr>
            <a:r>
              <a:rPr lang="en-US" sz="2000" dirty="0" smtClean="0"/>
              <a:t> -  </a:t>
            </a:r>
            <a:r>
              <a:rPr lang="en-US" sz="2000" dirty="0" err="1" smtClean="0"/>
              <a:t>Anggota</a:t>
            </a:r>
            <a:r>
              <a:rPr lang="en-US" sz="2000" dirty="0" smtClean="0"/>
              <a:t> </a:t>
            </a:r>
            <a:r>
              <a:rPr lang="en-US" sz="2000" dirty="0" err="1" smtClean="0"/>
              <a:t>kelompok</a:t>
            </a:r>
            <a:r>
              <a:rPr lang="en-US" sz="2000" dirty="0" smtClean="0"/>
              <a:t> </a:t>
            </a:r>
            <a:r>
              <a:rPr lang="en-US" sz="2000" dirty="0" err="1" smtClean="0"/>
              <a:t>turut</a:t>
            </a:r>
            <a:r>
              <a:rPr lang="en-US" sz="2000" dirty="0" smtClean="0"/>
              <a:t> </a:t>
            </a:r>
            <a:r>
              <a:rPr lang="en-US" sz="2000" dirty="0" err="1" smtClean="0"/>
              <a:t>serta</a:t>
            </a:r>
            <a:r>
              <a:rPr lang="en-US" sz="2000" dirty="0" smtClean="0"/>
              <a:t> </a:t>
            </a:r>
            <a:r>
              <a:rPr lang="en-US" sz="2000" dirty="0" err="1" smtClean="0"/>
              <a:t>berdiskusi</a:t>
            </a:r>
            <a:r>
              <a:rPr lang="en-US" sz="2000" dirty="0"/>
              <a:t> </a:t>
            </a:r>
            <a:r>
              <a:rPr lang="en-US" sz="2000" dirty="0" err="1" smtClean="0"/>
              <a:t>dan</a:t>
            </a:r>
            <a:r>
              <a:rPr lang="en-US" sz="2000" dirty="0" smtClean="0"/>
              <a:t> </a:t>
            </a:r>
            <a:r>
              <a:rPr lang="en-US" sz="2000" dirty="0" err="1" smtClean="0"/>
              <a:t>bertukar</a:t>
            </a:r>
            <a:r>
              <a:rPr lang="en-US" sz="2000" dirty="0" smtClean="0"/>
              <a:t> ide</a:t>
            </a:r>
          </a:p>
          <a:p>
            <a:r>
              <a:rPr lang="en-US" dirty="0" err="1" smtClean="0"/>
              <a:t>Mengoptimalkan</a:t>
            </a:r>
            <a:r>
              <a:rPr lang="en-US" dirty="0" smtClean="0"/>
              <a:t> </a:t>
            </a:r>
            <a:r>
              <a:rPr lang="en-US" dirty="0" err="1" smtClean="0"/>
              <a:t>teknologi</a:t>
            </a:r>
            <a:r>
              <a:rPr lang="en-US" dirty="0" smtClean="0"/>
              <a:t> </a:t>
            </a:r>
            <a:r>
              <a:rPr lang="en-US" dirty="0" err="1" smtClean="0"/>
              <a:t>dalam</a:t>
            </a:r>
            <a:r>
              <a:rPr lang="en-US" dirty="0" smtClean="0"/>
              <a:t> </a:t>
            </a:r>
            <a:r>
              <a:rPr lang="en-US" dirty="0" err="1" smtClean="0"/>
              <a:t>komunikasi</a:t>
            </a:r>
            <a:endParaRPr lang="en-US" dirty="0" smtClean="0"/>
          </a:p>
          <a:p>
            <a:pPr>
              <a:buFontTx/>
              <a:buChar char="-"/>
            </a:pPr>
            <a:r>
              <a:rPr lang="en-US" sz="2200" dirty="0" err="1" smtClean="0"/>
              <a:t>Menguasai</a:t>
            </a:r>
            <a:r>
              <a:rPr lang="en-US" sz="2200" dirty="0" smtClean="0"/>
              <a:t> </a:t>
            </a:r>
            <a:r>
              <a:rPr lang="en-US" sz="2200" dirty="0" err="1" smtClean="0"/>
              <a:t>sistem</a:t>
            </a:r>
            <a:r>
              <a:rPr lang="en-US" sz="2200" dirty="0" smtClean="0"/>
              <a:t> </a:t>
            </a:r>
            <a:r>
              <a:rPr lang="en-US" sz="2200" dirty="0" err="1" smtClean="0"/>
              <a:t>dan</a:t>
            </a:r>
            <a:r>
              <a:rPr lang="en-US" sz="2200" dirty="0" smtClean="0"/>
              <a:t> </a:t>
            </a:r>
            <a:r>
              <a:rPr lang="en-US" sz="2200" dirty="0" err="1" smtClean="0"/>
              <a:t>alat</a:t>
            </a:r>
            <a:r>
              <a:rPr lang="en-US" sz="2200" dirty="0" smtClean="0"/>
              <a:t> </a:t>
            </a:r>
            <a:r>
              <a:rPr lang="en-US" sz="2200" dirty="0" err="1" smtClean="0"/>
              <a:t>teknologi</a:t>
            </a:r>
            <a:endParaRPr lang="en-US" sz="2200" dirty="0"/>
          </a:p>
          <a:p>
            <a:pPr>
              <a:buFontTx/>
              <a:buChar char="-"/>
            </a:pPr>
            <a:r>
              <a:rPr lang="en-US" sz="2200" dirty="0" err="1" smtClean="0"/>
              <a:t>Mengontrol</a:t>
            </a:r>
            <a:r>
              <a:rPr lang="en-US" sz="2200" dirty="0" smtClean="0"/>
              <a:t> </a:t>
            </a:r>
            <a:r>
              <a:rPr lang="en-US" sz="2200" dirty="0" err="1" smtClean="0"/>
              <a:t>lingkungan</a:t>
            </a:r>
            <a:endParaRPr lang="en-US" sz="2200" dirty="0" smtClean="0"/>
          </a:p>
          <a:p>
            <a:r>
              <a:rPr lang="en-US" dirty="0" err="1" smtClean="0"/>
              <a:t>Paparan</a:t>
            </a:r>
            <a:endParaRPr lang="en-US" dirty="0" smtClean="0"/>
          </a:p>
          <a:p>
            <a:pPr>
              <a:buFontTx/>
              <a:buChar char="-"/>
            </a:pPr>
            <a:r>
              <a:rPr lang="en-US" sz="2200" dirty="0" smtClean="0"/>
              <a:t>Ide </a:t>
            </a:r>
            <a:r>
              <a:rPr lang="en-US" sz="2200" dirty="0" err="1" smtClean="0"/>
              <a:t>dan</a:t>
            </a:r>
            <a:r>
              <a:rPr lang="en-US" sz="2200" dirty="0" smtClean="0"/>
              <a:t> </a:t>
            </a:r>
            <a:r>
              <a:rPr lang="en-US" sz="2200" dirty="0" err="1" smtClean="0"/>
              <a:t>hasil</a:t>
            </a:r>
            <a:r>
              <a:rPr lang="en-US" sz="2200" dirty="0" smtClean="0"/>
              <a:t> </a:t>
            </a:r>
            <a:r>
              <a:rPr lang="en-US" sz="2200" dirty="0" err="1" smtClean="0"/>
              <a:t>kerja</a:t>
            </a:r>
            <a:r>
              <a:rPr lang="en-US" sz="2200" dirty="0" smtClean="0"/>
              <a:t> yang </a:t>
            </a:r>
            <a:r>
              <a:rPr lang="en-US" sz="2200" dirty="0" err="1" smtClean="0"/>
              <a:t>disampaikan</a:t>
            </a:r>
            <a:r>
              <a:rPr lang="en-US" sz="2200" dirty="0" smtClean="0"/>
              <a:t> </a:t>
            </a:r>
            <a:r>
              <a:rPr lang="en-US" sz="2200" dirty="0" err="1" smtClean="0"/>
              <a:t>jelas</a:t>
            </a:r>
            <a:endParaRPr lang="en-US" sz="2200" dirty="0"/>
          </a:p>
          <a:p>
            <a:pPr>
              <a:buFontTx/>
              <a:buChar char="-"/>
            </a:pPr>
            <a:r>
              <a:rPr lang="en-US" sz="2200" dirty="0" err="1" smtClean="0"/>
              <a:t>Posisi</a:t>
            </a:r>
            <a:r>
              <a:rPr lang="en-US" sz="2200" dirty="0" smtClean="0"/>
              <a:t> yang </a:t>
            </a:r>
            <a:r>
              <a:rPr lang="en-US" sz="2200" dirty="0" err="1" smtClean="0"/>
              <a:t>sesuai</a:t>
            </a:r>
            <a:r>
              <a:rPr lang="en-US" sz="2200" dirty="0" smtClean="0"/>
              <a:t>, </a:t>
            </a:r>
            <a:r>
              <a:rPr lang="en-US" sz="2200" dirty="0" err="1" smtClean="0"/>
              <a:t>suara</a:t>
            </a:r>
            <a:r>
              <a:rPr lang="en-US" sz="2200" dirty="0" smtClean="0"/>
              <a:t> yang </a:t>
            </a:r>
            <a:r>
              <a:rPr lang="en-US" sz="2200" dirty="0" err="1" smtClean="0"/>
              <a:t>terang</a:t>
            </a:r>
            <a:r>
              <a:rPr lang="en-US" sz="2200" dirty="0" smtClean="0"/>
              <a:t>, </a:t>
            </a:r>
            <a:r>
              <a:rPr lang="en-US" sz="2200" dirty="0" err="1" smtClean="0"/>
              <a:t>tenang</a:t>
            </a:r>
            <a:r>
              <a:rPr lang="en-US" sz="2200" dirty="0" smtClean="0"/>
              <a:t>, </a:t>
            </a:r>
            <a:r>
              <a:rPr lang="en-US" sz="2200" dirty="0" err="1" smtClean="0"/>
              <a:t>yakin</a:t>
            </a:r>
            <a:endParaRPr lang="en-US" sz="2200" dirty="0" smtClean="0"/>
          </a:p>
          <a:p>
            <a:endParaRPr lang="en-US" dirty="0"/>
          </a:p>
        </p:txBody>
      </p:sp>
      <p:sp>
        <p:nvSpPr>
          <p:cNvPr id="4" name="Text Placeholder 3"/>
          <p:cNvSpPr>
            <a:spLocks noGrp="1"/>
          </p:cNvSpPr>
          <p:nvPr>
            <p:ph type="body" sz="half" idx="2"/>
          </p:nvPr>
        </p:nvSpPr>
        <p:spPr>
          <a:xfrm>
            <a:off x="839788" y="2475914"/>
            <a:ext cx="3932237" cy="3488788"/>
          </a:xfrm>
        </p:spPr>
        <p:txBody>
          <a:bodyPr/>
          <a:lstStyle/>
          <a:p>
            <a:endParaRPr lang="en-US" dirty="0"/>
          </a:p>
        </p:txBody>
      </p:sp>
      <p:sp>
        <p:nvSpPr>
          <p:cNvPr id="5" name="Rectangle 4"/>
          <p:cNvSpPr/>
          <p:nvPr/>
        </p:nvSpPr>
        <p:spPr>
          <a:xfrm>
            <a:off x="970671" y="1252025"/>
            <a:ext cx="3573194" cy="101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dirty="0" smtClean="0"/>
              <a:t>Proses </a:t>
            </a:r>
            <a:r>
              <a:rPr lang="en-US" dirty="0" err="1" smtClean="0"/>
              <a:t>penyampaian</a:t>
            </a:r>
            <a:r>
              <a:rPr lang="en-US" dirty="0" smtClean="0"/>
              <a:t> </a:t>
            </a:r>
            <a:r>
              <a:rPr lang="en-US" dirty="0" err="1" smtClean="0"/>
              <a:t>pesan</a:t>
            </a:r>
            <a:endParaRPr lang="en-US" dirty="0" smtClean="0"/>
          </a:p>
          <a:p>
            <a:pPr marL="285750" indent="-285750">
              <a:buFontTx/>
              <a:buChar char="-"/>
            </a:pPr>
            <a:r>
              <a:rPr lang="en-US" dirty="0" err="1" smtClean="0"/>
              <a:t>Membuat</a:t>
            </a:r>
            <a:r>
              <a:rPr lang="en-US" dirty="0" smtClean="0"/>
              <a:t> </a:t>
            </a:r>
            <a:r>
              <a:rPr lang="en-US" dirty="0" err="1" smtClean="0"/>
              <a:t>kesamaan</a:t>
            </a:r>
            <a:r>
              <a:rPr lang="en-US" dirty="0" smtClean="0"/>
              <a:t> </a:t>
            </a:r>
            <a:r>
              <a:rPr lang="en-US" dirty="0" err="1" smtClean="0"/>
              <a:t>pengertian</a:t>
            </a:r>
            <a:endParaRPr lang="en-US" dirty="0" smtClean="0"/>
          </a:p>
          <a:p>
            <a:pPr marL="285750" indent="-285750">
              <a:buFontTx/>
              <a:buChar char="-"/>
            </a:pPr>
            <a:r>
              <a:rPr lang="en-US" dirty="0" err="1" smtClean="0"/>
              <a:t>Lisan</a:t>
            </a:r>
            <a:r>
              <a:rPr lang="en-US" dirty="0" smtClean="0"/>
              <a:t> </a:t>
            </a:r>
            <a:r>
              <a:rPr lang="en-US" dirty="0" err="1" smtClean="0"/>
              <a:t>dan</a:t>
            </a:r>
            <a:r>
              <a:rPr lang="en-US" dirty="0" smtClean="0"/>
              <a:t> </a:t>
            </a:r>
            <a:r>
              <a:rPr lang="en-US" dirty="0" err="1" smtClean="0"/>
              <a:t>bukan</a:t>
            </a:r>
            <a:r>
              <a:rPr lang="en-US" dirty="0" smtClean="0"/>
              <a:t> </a:t>
            </a:r>
            <a:r>
              <a:rPr lang="en-US" dirty="0" err="1" smtClean="0"/>
              <a:t>lisan</a:t>
            </a:r>
            <a:endParaRPr lang="en-US" dirty="0"/>
          </a:p>
        </p:txBody>
      </p:sp>
      <p:pic>
        <p:nvPicPr>
          <p:cNvPr id="7" name="Picture 6" descr="Image result for when the soft skill will take place"/>
          <p:cNvPicPr/>
          <p:nvPr/>
        </p:nvPicPr>
        <p:blipFill>
          <a:blip r:embed="rId2">
            <a:extLst>
              <a:ext uri="{28A0092B-C50C-407E-A947-70E740481C1C}">
                <a14:useLocalDpi xmlns:a14="http://schemas.microsoft.com/office/drawing/2010/main" val="0"/>
              </a:ext>
            </a:extLst>
          </a:blip>
          <a:srcRect/>
          <a:stretch>
            <a:fillRect/>
          </a:stretch>
        </p:blipFill>
        <p:spPr bwMode="auto">
          <a:xfrm>
            <a:off x="839788" y="2475914"/>
            <a:ext cx="3932237" cy="3488788"/>
          </a:xfrm>
          <a:prstGeom prst="rect">
            <a:avLst/>
          </a:prstGeom>
          <a:noFill/>
          <a:ln>
            <a:noFill/>
          </a:ln>
        </p:spPr>
      </p:pic>
    </p:spTree>
    <p:extLst>
      <p:ext uri="{BB962C8B-B14F-4D97-AF65-F5344CB8AC3E}">
        <p14:creationId xmlns:p14="http://schemas.microsoft.com/office/powerpoint/2010/main" val="2670420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338146"/>
          </a:xfrm>
        </p:spPr>
        <p:txBody>
          <a:bodyPr>
            <a:normAutofit fontScale="90000"/>
          </a:bodyPr>
          <a:lstStyle/>
          <a:p>
            <a:r>
              <a:rPr lang="en-US" b="1" dirty="0" smtClean="0"/>
              <a:t>CARA MEMPERKENALKAN DIRI DALAM KELOMPOK</a:t>
            </a:r>
            <a:endParaRPr lang="en-US" b="1" dirty="0"/>
          </a:p>
        </p:txBody>
      </p:sp>
      <p:sp>
        <p:nvSpPr>
          <p:cNvPr id="3" name="Content Placeholder 2"/>
          <p:cNvSpPr>
            <a:spLocks noGrp="1"/>
          </p:cNvSpPr>
          <p:nvPr>
            <p:ph idx="1"/>
          </p:nvPr>
        </p:nvSpPr>
        <p:spPr>
          <a:xfrm>
            <a:off x="5183188" y="457200"/>
            <a:ext cx="6172200" cy="5720575"/>
          </a:xfrm>
        </p:spPr>
        <p:txBody>
          <a:bodyPr>
            <a:normAutofit fontScale="70000" lnSpcReduction="20000"/>
          </a:bodyPr>
          <a:lstStyle/>
          <a:p>
            <a:pPr lvl="0"/>
            <a:r>
              <a:rPr lang="id-ID" dirty="0"/>
              <a:t>Diawali dengan senyum </a:t>
            </a:r>
            <a:r>
              <a:rPr lang="en-US" dirty="0"/>
              <a:t>yang </a:t>
            </a:r>
            <a:r>
              <a:rPr lang="en-US" dirty="0" err="1"/>
              <a:t>tulus</a:t>
            </a:r>
            <a:r>
              <a:rPr lang="id-ID" dirty="0"/>
              <a:t>. </a:t>
            </a:r>
            <a:r>
              <a:rPr lang="id-ID" dirty="0" smtClean="0"/>
              <a:t>Cara </a:t>
            </a:r>
            <a:r>
              <a:rPr lang="id-ID" dirty="0"/>
              <a:t>melihat dan senyum dapat menandakan kita sedang gelisah atau ada percaya diri. </a:t>
            </a:r>
            <a:r>
              <a:rPr lang="en-US" dirty="0" err="1"/>
              <a:t>Maka</a:t>
            </a:r>
            <a:r>
              <a:rPr lang="en-US" dirty="0"/>
              <a:t> </a:t>
            </a:r>
            <a:r>
              <a:rPr lang="en-US" dirty="0" err="1"/>
              <a:t>senyum</a:t>
            </a:r>
            <a:r>
              <a:rPr lang="id-ID" dirty="0"/>
              <a:t> harus tulus dan tidak konyol.</a:t>
            </a:r>
            <a:endParaRPr lang="en-US" dirty="0"/>
          </a:p>
          <a:p>
            <a:pPr lvl="0"/>
            <a:r>
              <a:rPr lang="id-ID" dirty="0"/>
              <a:t>Berdiri memungkinkan kita mendapat lebih banyak perhatian terutama ketika berada di tengah orang banyak</a:t>
            </a:r>
            <a:r>
              <a:rPr lang="id-ID" dirty="0" smtClean="0"/>
              <a:t>. </a:t>
            </a:r>
            <a:r>
              <a:rPr lang="id-ID" dirty="0"/>
              <a:t>Ketika berdiri, ingat untuk selalu memiliki postur yang baik y</a:t>
            </a:r>
            <a:r>
              <a:rPr lang="en-US" dirty="0" err="1"/>
              <a:t>aitu</a:t>
            </a:r>
            <a:r>
              <a:rPr lang="en-US" dirty="0"/>
              <a:t> </a:t>
            </a:r>
            <a:r>
              <a:rPr lang="en-US" dirty="0" err="1"/>
              <a:t>tegak</a:t>
            </a:r>
            <a:r>
              <a:rPr lang="en-US" dirty="0"/>
              <a:t> </a:t>
            </a:r>
            <a:r>
              <a:rPr lang="en-US" dirty="0" err="1"/>
              <a:t>dan</a:t>
            </a:r>
            <a:r>
              <a:rPr lang="en-US" dirty="0"/>
              <a:t> </a:t>
            </a:r>
            <a:r>
              <a:rPr lang="en-US" dirty="0" err="1"/>
              <a:t>tegap</a:t>
            </a:r>
            <a:r>
              <a:rPr lang="en-US" dirty="0"/>
              <a:t>, </a:t>
            </a:r>
            <a:r>
              <a:rPr lang="id-ID" dirty="0"/>
              <a:t>karena </a:t>
            </a:r>
            <a:r>
              <a:rPr lang="en-US" dirty="0" err="1"/>
              <a:t>ini</a:t>
            </a:r>
            <a:r>
              <a:rPr lang="en-US" dirty="0"/>
              <a:t> </a:t>
            </a:r>
            <a:r>
              <a:rPr lang="id-ID" dirty="0"/>
              <a:t>melambangkan kepercayaan diri</a:t>
            </a:r>
            <a:r>
              <a:rPr lang="en-US" dirty="0"/>
              <a:t>.</a:t>
            </a:r>
          </a:p>
          <a:p>
            <a:pPr lvl="0"/>
            <a:r>
              <a:rPr lang="id-ID" dirty="0"/>
              <a:t>Menyampaikan salam kepada kelompok. Lakukan </a:t>
            </a:r>
            <a:r>
              <a:rPr lang="en-US" dirty="0" err="1"/>
              <a:t>kontak</a:t>
            </a:r>
            <a:r>
              <a:rPr lang="en-US" dirty="0"/>
              <a:t> </a:t>
            </a:r>
            <a:r>
              <a:rPr lang="en-US" dirty="0" err="1"/>
              <a:t>mata</a:t>
            </a:r>
            <a:r>
              <a:rPr lang="en-US" dirty="0"/>
              <a:t>, </a:t>
            </a:r>
            <a:r>
              <a:rPr lang="en-US" dirty="0" err="1"/>
              <a:t>suara</a:t>
            </a:r>
            <a:r>
              <a:rPr lang="en-US" dirty="0"/>
              <a:t> yang </a:t>
            </a:r>
            <a:r>
              <a:rPr lang="en-US" dirty="0" err="1"/>
              <a:t>jelas</a:t>
            </a:r>
            <a:r>
              <a:rPr lang="en-US" dirty="0"/>
              <a:t> </a:t>
            </a:r>
            <a:r>
              <a:rPr lang="en-US" dirty="0" err="1"/>
              <a:t>dan</a:t>
            </a:r>
            <a:r>
              <a:rPr lang="en-US" dirty="0"/>
              <a:t> </a:t>
            </a:r>
            <a:r>
              <a:rPr lang="en-US" dirty="0" err="1"/>
              <a:t>tunjukkan</a:t>
            </a:r>
            <a:r>
              <a:rPr lang="en-US" dirty="0"/>
              <a:t> </a:t>
            </a:r>
            <a:r>
              <a:rPr lang="en-US" dirty="0" err="1"/>
              <a:t>minat</a:t>
            </a:r>
            <a:r>
              <a:rPr lang="en-US" dirty="0"/>
              <a:t> (</a:t>
            </a:r>
            <a:r>
              <a:rPr lang="en-US" dirty="0" err="1"/>
              <a:t>Apa</a:t>
            </a:r>
            <a:r>
              <a:rPr lang="en-US" dirty="0"/>
              <a:t> </a:t>
            </a:r>
            <a:r>
              <a:rPr lang="en-US" dirty="0" err="1"/>
              <a:t>khabar</a:t>
            </a:r>
            <a:r>
              <a:rPr lang="en-US" dirty="0"/>
              <a:t>, </a:t>
            </a:r>
            <a:r>
              <a:rPr lang="en-US" dirty="0" err="1"/>
              <a:t>selamat</a:t>
            </a:r>
            <a:r>
              <a:rPr lang="en-US" dirty="0"/>
              <a:t> </a:t>
            </a:r>
            <a:r>
              <a:rPr lang="en-US" dirty="0" err="1"/>
              <a:t>pagi</a:t>
            </a:r>
            <a:r>
              <a:rPr lang="en-US" dirty="0"/>
              <a:t>, </a:t>
            </a:r>
            <a:r>
              <a:rPr lang="en-US" dirty="0" err="1"/>
              <a:t>Assalamualaikum</a:t>
            </a:r>
            <a:r>
              <a:rPr lang="en-US" dirty="0"/>
              <a:t>, Halo).</a:t>
            </a:r>
          </a:p>
          <a:p>
            <a:pPr lvl="0"/>
            <a:r>
              <a:rPr lang="id-ID" dirty="0"/>
              <a:t>Mengidentifikasi diri dengan memberikan informasi relatif seperti nama dan rincian </a:t>
            </a:r>
            <a:r>
              <a:rPr lang="en-US" dirty="0"/>
              <a:t>yang </a:t>
            </a:r>
            <a:r>
              <a:rPr lang="en-US" dirty="0" err="1"/>
              <a:t>relevan</a:t>
            </a:r>
            <a:r>
              <a:rPr lang="en-US" dirty="0"/>
              <a:t> </a:t>
            </a:r>
            <a:r>
              <a:rPr lang="en-US" dirty="0" err="1"/>
              <a:t>saja</a:t>
            </a:r>
            <a:r>
              <a:rPr lang="en-US" dirty="0"/>
              <a:t>.</a:t>
            </a:r>
          </a:p>
          <a:p>
            <a:pPr lvl="0"/>
            <a:r>
              <a:rPr lang="id-ID" dirty="0"/>
              <a:t>Libatkan kelompok dengan memberikan pernyataan  sec</a:t>
            </a:r>
            <a:r>
              <a:rPr lang="en-US" dirty="0" err="1"/>
              <a:t>ara</a:t>
            </a:r>
            <a:r>
              <a:rPr lang="en-US" dirty="0"/>
              <a:t> </a:t>
            </a:r>
            <a:r>
              <a:rPr lang="id-ID" dirty="0"/>
              <a:t>singkat dan padat. </a:t>
            </a:r>
            <a:r>
              <a:rPr lang="en-US" dirty="0" err="1"/>
              <a:t>Nyatakan</a:t>
            </a:r>
            <a:r>
              <a:rPr lang="en-US" dirty="0"/>
              <a:t> </a:t>
            </a:r>
            <a:r>
              <a:rPr lang="en-US" dirty="0" err="1"/>
              <a:t>harapan</a:t>
            </a:r>
            <a:r>
              <a:rPr lang="en-US" dirty="0"/>
              <a:t> </a:t>
            </a:r>
            <a:r>
              <a:rPr lang="en-US" dirty="0" err="1"/>
              <a:t>positif</a:t>
            </a:r>
            <a:r>
              <a:rPr lang="en-US" dirty="0"/>
              <a:t> </a:t>
            </a:r>
            <a:r>
              <a:rPr lang="id-ID" dirty="0"/>
              <a:t>kita</a:t>
            </a:r>
            <a:r>
              <a:rPr lang="en-US" dirty="0"/>
              <a:t> </a:t>
            </a:r>
            <a:r>
              <a:rPr lang="en-US" dirty="0" err="1"/>
              <a:t>terhadap</a:t>
            </a:r>
            <a:r>
              <a:rPr lang="en-US" dirty="0"/>
              <a:t> </a:t>
            </a:r>
            <a:r>
              <a:rPr lang="en-US" dirty="0" err="1"/>
              <a:t>kelompok</a:t>
            </a:r>
            <a:r>
              <a:rPr lang="en-US" dirty="0"/>
              <a:t>. P</a:t>
            </a:r>
            <a:r>
              <a:rPr lang="id-ID" dirty="0"/>
              <a:t>erkenalan panjang bisa mengakibatkan citra negatif.</a:t>
            </a:r>
            <a:endParaRPr lang="en-US" dirty="0"/>
          </a:p>
          <a:p>
            <a:pPr marL="0" indent="0">
              <a:buNone/>
            </a:pPr>
            <a:endParaRPr lang="en-US" dirty="0"/>
          </a:p>
        </p:txBody>
      </p:sp>
      <p:sp>
        <p:nvSpPr>
          <p:cNvPr id="4" name="Text Placeholder 3"/>
          <p:cNvSpPr>
            <a:spLocks noGrp="1"/>
          </p:cNvSpPr>
          <p:nvPr>
            <p:ph type="body" sz="half" idx="2"/>
          </p:nvPr>
        </p:nvSpPr>
        <p:spPr/>
        <p:txBody>
          <a:bodyPr/>
          <a:lstStyle/>
          <a:p>
            <a:r>
              <a:rPr lang="en-US" b="1" dirty="0" err="1" smtClean="0"/>
              <a:t>Diskusi</a:t>
            </a:r>
            <a:endParaRPr lang="en-US" b="1" dirty="0" smtClean="0"/>
          </a:p>
          <a:p>
            <a:pPr marL="342900" indent="-342900">
              <a:buAutoNum type="arabicPeriod"/>
            </a:pPr>
            <a:r>
              <a:rPr lang="en-US" dirty="0" err="1" smtClean="0"/>
              <a:t>Manusia</a:t>
            </a:r>
            <a:r>
              <a:rPr lang="en-US" dirty="0" smtClean="0"/>
              <a:t> </a:t>
            </a:r>
            <a:r>
              <a:rPr lang="en-US" dirty="0" err="1" smtClean="0"/>
              <a:t>perlu</a:t>
            </a:r>
            <a:r>
              <a:rPr lang="en-US" dirty="0" smtClean="0"/>
              <a:t> </a:t>
            </a:r>
            <a:r>
              <a:rPr lang="en-US" dirty="0" err="1" smtClean="0"/>
              <a:t>berkomunikasi</a:t>
            </a:r>
            <a:r>
              <a:rPr lang="en-US" dirty="0" smtClean="0"/>
              <a:t>. </a:t>
            </a:r>
            <a:r>
              <a:rPr lang="en-US" dirty="0" err="1" smtClean="0"/>
              <a:t>Mengapa</a:t>
            </a:r>
            <a:r>
              <a:rPr lang="en-US" dirty="0" smtClean="0"/>
              <a:t>?</a:t>
            </a:r>
          </a:p>
          <a:p>
            <a:pPr marL="342900" indent="-342900">
              <a:buAutoNum type="arabicPeriod"/>
            </a:pPr>
            <a:r>
              <a:rPr lang="en-US" dirty="0" err="1" smtClean="0"/>
              <a:t>Komunikasi</a:t>
            </a:r>
            <a:r>
              <a:rPr lang="en-US" dirty="0" smtClean="0"/>
              <a:t> </a:t>
            </a:r>
            <a:r>
              <a:rPr lang="en-US" dirty="0" err="1" smtClean="0"/>
              <a:t>mencerminkan</a:t>
            </a:r>
            <a:r>
              <a:rPr lang="en-US" dirty="0" smtClean="0"/>
              <a:t> </a:t>
            </a:r>
            <a:r>
              <a:rPr lang="en-US" dirty="0" err="1" smtClean="0"/>
              <a:t>karakter</a:t>
            </a:r>
            <a:r>
              <a:rPr lang="en-US" dirty="0" smtClean="0"/>
              <a:t>. </a:t>
            </a:r>
            <a:r>
              <a:rPr lang="id-ID" dirty="0" smtClean="0"/>
              <a:t>Coba</a:t>
            </a:r>
            <a:r>
              <a:rPr lang="en-US" dirty="0" smtClean="0"/>
              <a:t> </a:t>
            </a:r>
            <a:r>
              <a:rPr lang="en-US" dirty="0" err="1" smtClean="0"/>
              <a:t>jelaskan</a:t>
            </a:r>
            <a:r>
              <a:rPr lang="en-US" dirty="0" smtClean="0"/>
              <a:t>?</a:t>
            </a:r>
          </a:p>
          <a:p>
            <a:pPr marL="342900" indent="-342900">
              <a:buAutoNum type="arabicPeriod"/>
            </a:pPr>
            <a:r>
              <a:rPr lang="en-US" dirty="0" err="1" smtClean="0"/>
              <a:t>Komunikasi</a:t>
            </a:r>
            <a:r>
              <a:rPr lang="en-US" dirty="0" smtClean="0"/>
              <a:t> </a:t>
            </a:r>
            <a:r>
              <a:rPr lang="en-US" dirty="0" err="1" smtClean="0"/>
              <a:t>bisa</a:t>
            </a:r>
            <a:r>
              <a:rPr lang="en-US" dirty="0" smtClean="0"/>
              <a:t> </a:t>
            </a:r>
            <a:r>
              <a:rPr lang="en-US" dirty="0" err="1" smtClean="0"/>
              <a:t>terganggu</a:t>
            </a:r>
            <a:r>
              <a:rPr lang="en-US" dirty="0" smtClean="0"/>
              <a:t> </a:t>
            </a:r>
            <a:r>
              <a:rPr lang="en-US" dirty="0" err="1" smtClean="0"/>
              <a:t>dan</a:t>
            </a:r>
            <a:r>
              <a:rPr lang="en-US" dirty="0" smtClean="0"/>
              <a:t> </a:t>
            </a:r>
            <a:r>
              <a:rPr lang="en-US" dirty="0" err="1" smtClean="0"/>
              <a:t>jadi</a:t>
            </a:r>
            <a:r>
              <a:rPr lang="en-US" dirty="0" smtClean="0"/>
              <a:t> </a:t>
            </a:r>
            <a:r>
              <a:rPr lang="en-US" dirty="0" err="1" smtClean="0"/>
              <a:t>buntu</a:t>
            </a:r>
            <a:r>
              <a:rPr lang="en-US" dirty="0" smtClean="0"/>
              <a:t> </a:t>
            </a:r>
            <a:r>
              <a:rPr lang="en-US" dirty="0" err="1" smtClean="0"/>
              <a:t>atas</a:t>
            </a:r>
            <a:r>
              <a:rPr lang="en-US" dirty="0" smtClean="0"/>
              <a:t> </a:t>
            </a:r>
            <a:r>
              <a:rPr lang="en-US" dirty="0" err="1" smtClean="0"/>
              <a:t>sebab</a:t>
            </a:r>
            <a:r>
              <a:rPr lang="en-US" dirty="0" smtClean="0"/>
              <a:t> </a:t>
            </a:r>
            <a:r>
              <a:rPr lang="en-US" dirty="0" err="1" smtClean="0"/>
              <a:t>apa</a:t>
            </a:r>
            <a:r>
              <a:rPr lang="en-US" dirty="0" smtClean="0"/>
              <a: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408" y="3876869"/>
            <a:ext cx="2828963" cy="2588200"/>
          </a:xfrm>
          <a:prstGeom prst="rect">
            <a:avLst/>
          </a:prstGeom>
        </p:spPr>
      </p:pic>
    </p:spTree>
    <p:extLst>
      <p:ext uri="{BB962C8B-B14F-4D97-AF65-F5344CB8AC3E}">
        <p14:creationId xmlns:p14="http://schemas.microsoft.com/office/powerpoint/2010/main" val="1911988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810271" cy="613317"/>
          </a:xfrm>
        </p:spPr>
        <p:txBody>
          <a:bodyPr>
            <a:normAutofit/>
          </a:bodyPr>
          <a:lstStyle/>
          <a:p>
            <a:r>
              <a:rPr lang="en-US" b="1" dirty="0" smtClean="0"/>
              <a:t>AKTIFITAS KELOMPOK</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endParaRPr lang="en-US" b="1" dirty="0" smtClean="0"/>
          </a:p>
          <a:p>
            <a:r>
              <a:rPr lang="en-US" b="1" dirty="0" smtClean="0"/>
              <a:t>INTRODUCE </a:t>
            </a:r>
            <a:r>
              <a:rPr lang="en-US" b="1" dirty="0"/>
              <a:t>YOURSELF</a:t>
            </a:r>
            <a:endParaRPr lang="en-US" dirty="0"/>
          </a:p>
          <a:p>
            <a:pPr lvl="0"/>
            <a:r>
              <a:rPr lang="en-US" dirty="0"/>
              <a:t>Hello everyone / Good morning / </a:t>
            </a:r>
            <a:r>
              <a:rPr lang="en-US" dirty="0" err="1"/>
              <a:t>Assalamualaikum</a:t>
            </a:r>
            <a:endParaRPr lang="en-US" dirty="0"/>
          </a:p>
          <a:p>
            <a:pPr lvl="0"/>
            <a:r>
              <a:rPr lang="en-US" dirty="0"/>
              <a:t>My name is </a:t>
            </a:r>
            <a:r>
              <a:rPr lang="en-US" i="1" dirty="0" err="1"/>
              <a:t>Siswantoyo</a:t>
            </a:r>
            <a:r>
              <a:rPr lang="en-US" i="1" dirty="0"/>
              <a:t> </a:t>
            </a:r>
            <a:r>
              <a:rPr lang="en-US" dirty="0"/>
              <a:t>(Just call me </a:t>
            </a:r>
            <a:r>
              <a:rPr lang="en-US" i="1" dirty="0"/>
              <a:t>Sis / </a:t>
            </a:r>
            <a:r>
              <a:rPr lang="en-US" i="1" dirty="0" err="1"/>
              <a:t>Yoyok</a:t>
            </a:r>
            <a:r>
              <a:rPr lang="en-US" dirty="0"/>
              <a:t>)</a:t>
            </a:r>
          </a:p>
          <a:p>
            <a:pPr lvl="0"/>
            <a:r>
              <a:rPr lang="en-US" dirty="0"/>
              <a:t>I have very small and lovely family, </a:t>
            </a:r>
            <a:r>
              <a:rPr lang="en-US" dirty="0" smtClean="0"/>
              <a:t>I live with </a:t>
            </a:r>
            <a:r>
              <a:rPr lang="en-US" i="1" dirty="0"/>
              <a:t>my parents and two younger sisters</a:t>
            </a:r>
            <a:endParaRPr lang="en-US" dirty="0"/>
          </a:p>
          <a:p>
            <a:pPr lvl="0"/>
            <a:r>
              <a:rPr lang="en-US" dirty="0"/>
              <a:t>I’m studying </a:t>
            </a:r>
            <a:r>
              <a:rPr lang="en-US" i="1" dirty="0"/>
              <a:t>political sciences </a:t>
            </a:r>
            <a:r>
              <a:rPr lang="en-US" dirty="0"/>
              <a:t>at </a:t>
            </a:r>
            <a:r>
              <a:rPr lang="en-US" dirty="0" err="1"/>
              <a:t>Universitas</a:t>
            </a:r>
            <a:r>
              <a:rPr lang="en-US" dirty="0"/>
              <a:t> Nasional, Jakarta, Indonesia.</a:t>
            </a:r>
          </a:p>
          <a:p>
            <a:pPr lvl="0"/>
            <a:r>
              <a:rPr lang="en-US" dirty="0"/>
              <a:t>I come from </a:t>
            </a:r>
            <a:r>
              <a:rPr lang="en-US" i="1" dirty="0"/>
              <a:t>Yogyakarta</a:t>
            </a:r>
            <a:endParaRPr lang="en-US" dirty="0"/>
          </a:p>
          <a:p>
            <a:pPr lvl="0"/>
            <a:r>
              <a:rPr lang="en-US" dirty="0"/>
              <a:t>I hope I can contribute something </a:t>
            </a:r>
            <a:r>
              <a:rPr lang="en-US" dirty="0" smtClean="0"/>
              <a:t>to </a:t>
            </a:r>
            <a:r>
              <a:rPr lang="en-US" dirty="0"/>
              <a:t>this </a:t>
            </a:r>
            <a:r>
              <a:rPr lang="en-US" i="1" dirty="0"/>
              <a:t>group.</a:t>
            </a:r>
            <a:endParaRPr lang="en-US" dirty="0"/>
          </a:p>
          <a:p>
            <a:pPr lvl="0"/>
            <a:r>
              <a:rPr lang="en-US" dirty="0"/>
              <a:t>I would like to introduce you to </a:t>
            </a:r>
            <a:r>
              <a:rPr lang="en-US" i="1" dirty="0" err="1"/>
              <a:t>Haryanti</a:t>
            </a:r>
            <a:r>
              <a:rPr lang="en-US" i="1" dirty="0"/>
              <a:t>.</a:t>
            </a:r>
            <a:endParaRPr lang="en-US" dirty="0"/>
          </a:p>
          <a:p>
            <a:r>
              <a:rPr lang="en-US" dirty="0"/>
              <a:t>She like to read books, ride bikes and eat ice cream as often as possible.</a:t>
            </a:r>
          </a:p>
        </p:txBody>
      </p:sp>
      <p:sp>
        <p:nvSpPr>
          <p:cNvPr id="4" name="Text Placeholder 3"/>
          <p:cNvSpPr>
            <a:spLocks noGrp="1"/>
          </p:cNvSpPr>
          <p:nvPr>
            <p:ph type="body" sz="half" idx="2"/>
          </p:nvPr>
        </p:nvSpPr>
        <p:spPr>
          <a:xfrm>
            <a:off x="839788" y="1572322"/>
            <a:ext cx="3932237" cy="4296666"/>
          </a:xfrm>
        </p:spPr>
        <p:txBody>
          <a:bodyPr>
            <a:noAutofit/>
          </a:bodyPr>
          <a:lstStyle/>
          <a:p>
            <a:r>
              <a:rPr lang="en-US" sz="2200" b="1" dirty="0" err="1"/>
              <a:t>Arahan</a:t>
            </a:r>
            <a:r>
              <a:rPr lang="en-US" sz="2200" b="1" dirty="0"/>
              <a:t>: </a:t>
            </a:r>
            <a:endParaRPr lang="en-US" sz="2200" b="1" dirty="0" smtClean="0"/>
          </a:p>
          <a:p>
            <a:r>
              <a:rPr lang="en-US" sz="2200" dirty="0" err="1" smtClean="0"/>
              <a:t>Mahasiswa</a:t>
            </a:r>
            <a:r>
              <a:rPr lang="en-US" sz="2200" dirty="0" smtClean="0"/>
              <a:t> </a:t>
            </a:r>
            <a:r>
              <a:rPr lang="en-US" sz="2200" dirty="0" err="1"/>
              <a:t>diminta</a:t>
            </a:r>
            <a:r>
              <a:rPr lang="en-US" sz="2200" dirty="0"/>
              <a:t> </a:t>
            </a:r>
            <a:r>
              <a:rPr lang="en-US" sz="2200" dirty="0" err="1"/>
              <a:t>menggunakan</a:t>
            </a:r>
            <a:r>
              <a:rPr lang="en-US" sz="2200" dirty="0"/>
              <a:t> Bahasa </a:t>
            </a:r>
            <a:r>
              <a:rPr lang="en-US" sz="2200" dirty="0" err="1"/>
              <a:t>Inggris</a:t>
            </a:r>
            <a:r>
              <a:rPr lang="en-US" sz="2200" dirty="0"/>
              <a:t> </a:t>
            </a:r>
            <a:r>
              <a:rPr lang="en-US" sz="2200" dirty="0" err="1"/>
              <a:t>memperkenalkan</a:t>
            </a:r>
            <a:r>
              <a:rPr lang="en-US" sz="2200" dirty="0"/>
              <a:t> </a:t>
            </a:r>
            <a:r>
              <a:rPr lang="en-US" sz="2200" dirty="0" err="1"/>
              <a:t>diri</a:t>
            </a:r>
            <a:r>
              <a:rPr lang="en-US" sz="2200" dirty="0"/>
              <a:t> </a:t>
            </a:r>
            <a:r>
              <a:rPr lang="en-US" sz="2200" dirty="0" err="1"/>
              <a:t>dalam</a:t>
            </a:r>
            <a:r>
              <a:rPr lang="en-US" sz="2200" dirty="0"/>
              <a:t> </a:t>
            </a:r>
            <a:r>
              <a:rPr lang="en-US" sz="2200" dirty="0" err="1"/>
              <a:t>kelompok</a:t>
            </a:r>
            <a:r>
              <a:rPr lang="en-US" sz="2200" dirty="0"/>
              <a:t>. </a:t>
            </a:r>
            <a:r>
              <a:rPr lang="id-ID" sz="2200" dirty="0" smtClean="0"/>
              <a:t>Boleh </a:t>
            </a:r>
            <a:r>
              <a:rPr lang="id-ID" sz="2200" dirty="0"/>
              <a:t>berlatih</a:t>
            </a:r>
            <a:r>
              <a:rPr lang="en-US" sz="2200" dirty="0"/>
              <a:t> </a:t>
            </a:r>
            <a:r>
              <a:rPr lang="en-US" sz="2200" dirty="0" err="1"/>
              <a:t>berdua</a:t>
            </a:r>
            <a:r>
              <a:rPr lang="en-US" sz="2200" dirty="0"/>
              <a:t> </a:t>
            </a:r>
            <a:r>
              <a:rPr lang="en-US" sz="2200" dirty="0" err="1"/>
              <a:t>dengan</a:t>
            </a:r>
            <a:r>
              <a:rPr lang="en-US" sz="2200" dirty="0"/>
              <a:t> </a:t>
            </a:r>
            <a:r>
              <a:rPr lang="en-US" sz="2200" dirty="0" err="1"/>
              <a:t>teman</a:t>
            </a:r>
            <a:r>
              <a:rPr lang="en-US" sz="2200" dirty="0"/>
              <a:t> </a:t>
            </a:r>
            <a:r>
              <a:rPr lang="en-US" sz="2200" dirty="0" err="1"/>
              <a:t>terlebih</a:t>
            </a:r>
            <a:r>
              <a:rPr lang="en-US" sz="2200" dirty="0"/>
              <a:t> </a:t>
            </a:r>
            <a:r>
              <a:rPr lang="en-US" sz="2200" dirty="0" err="1" smtClean="0"/>
              <a:t>dahulu</a:t>
            </a:r>
            <a:r>
              <a:rPr lang="en-US" sz="2200" dirty="0" smtClean="0"/>
              <a:t> (2 </a:t>
            </a:r>
            <a:r>
              <a:rPr lang="en-US" sz="2200" dirty="0" err="1" smtClean="0"/>
              <a:t>minit</a:t>
            </a:r>
            <a:r>
              <a:rPr lang="en-US" sz="2200" dirty="0" smtClean="0"/>
              <a:t>). </a:t>
            </a:r>
            <a:r>
              <a:rPr lang="en-US" sz="2200" dirty="0" err="1"/>
              <a:t>Dapatkan</a:t>
            </a:r>
            <a:r>
              <a:rPr lang="en-US" sz="2200" dirty="0"/>
              <a:t> 3 </a:t>
            </a:r>
            <a:r>
              <a:rPr lang="en-US" sz="2200" dirty="0" err="1"/>
              <a:t>informasi</a:t>
            </a:r>
            <a:r>
              <a:rPr lang="id-ID" sz="2200" dirty="0"/>
              <a:t> (hobby, makanan,situasi dll)</a:t>
            </a:r>
            <a:r>
              <a:rPr lang="en-US" sz="2200" dirty="0"/>
              <a:t> yang paling </a:t>
            </a:r>
            <a:r>
              <a:rPr lang="en-US" sz="2200" dirty="0" err="1"/>
              <a:t>disukai</a:t>
            </a:r>
            <a:r>
              <a:rPr lang="en-US" sz="2200" dirty="0"/>
              <a:t> </a:t>
            </a:r>
            <a:r>
              <a:rPr lang="en-US" sz="2200" dirty="0" err="1"/>
              <a:t>oleh</a:t>
            </a:r>
            <a:r>
              <a:rPr lang="en-US" sz="2200" dirty="0"/>
              <a:t> </a:t>
            </a:r>
            <a:r>
              <a:rPr lang="id-ID" sz="2200" dirty="0"/>
              <a:t>seorang </a:t>
            </a:r>
            <a:r>
              <a:rPr lang="en-US" sz="2200" dirty="0" err="1"/>
              <a:t>teman</a:t>
            </a:r>
            <a:r>
              <a:rPr lang="en-US" sz="2200" dirty="0"/>
              <a:t> </a:t>
            </a:r>
            <a:r>
              <a:rPr lang="en-US" sz="2200" dirty="0" err="1"/>
              <a:t>anda</a:t>
            </a:r>
            <a:r>
              <a:rPr lang="en-US" sz="2200" dirty="0"/>
              <a:t> </a:t>
            </a:r>
            <a:r>
              <a:rPr lang="id-ID" sz="2200" dirty="0"/>
              <a:t>dan </a:t>
            </a:r>
            <a:r>
              <a:rPr lang="en-US" sz="2200" dirty="0"/>
              <a:t> </a:t>
            </a:r>
            <a:r>
              <a:rPr lang="en-US" sz="2200" dirty="0" err="1"/>
              <a:t>perkenalkan</a:t>
            </a:r>
            <a:r>
              <a:rPr lang="en-US" sz="2200" dirty="0"/>
              <a:t> </a:t>
            </a:r>
            <a:r>
              <a:rPr lang="id-ID" sz="2200" dirty="0"/>
              <a:t>dia</a:t>
            </a:r>
            <a:r>
              <a:rPr lang="en-US" sz="2200" dirty="0"/>
              <a:t> </a:t>
            </a:r>
            <a:r>
              <a:rPr lang="en-US" sz="2200" dirty="0" err="1"/>
              <a:t>dalam</a:t>
            </a:r>
            <a:r>
              <a:rPr lang="en-US" sz="2200" dirty="0"/>
              <a:t> </a:t>
            </a:r>
            <a:r>
              <a:rPr lang="en-US" sz="2200" dirty="0" err="1"/>
              <a:t>kelompok</a:t>
            </a:r>
            <a:r>
              <a:rPr lang="id-ID" sz="2200" dirty="0"/>
              <a:t> berdasar informasi tersebut.</a:t>
            </a:r>
            <a:endParaRPr lang="en-US" sz="2200" dirty="0"/>
          </a:p>
        </p:txBody>
      </p:sp>
    </p:spTree>
    <p:extLst>
      <p:ext uri="{BB962C8B-B14F-4D97-AF65-F5344CB8AC3E}">
        <p14:creationId xmlns:p14="http://schemas.microsoft.com/office/powerpoint/2010/main" val="3800916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Pengenalan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just">
              <a:buNone/>
            </a:pPr>
            <a:r>
              <a:rPr lang="id-ID" dirty="0" smtClean="0"/>
              <a:t>Sejak </a:t>
            </a:r>
            <a:r>
              <a:rPr lang="id-ID" dirty="0"/>
              <a:t>dulu kebanyakan masyarakat Indonesia selalu saja berpikir memilih  untuk bekerja menjadi pegawai negeri, bukan berwiraswasta setelah menyelesaikan kuliah. Falsafah sedemikian telah berlaku turun temurun dari </a:t>
            </a:r>
            <a:r>
              <a:rPr lang="en-US" dirty="0"/>
              <a:t>n</a:t>
            </a:r>
            <a:r>
              <a:rPr lang="id-ID" dirty="0"/>
              <a:t>enek moyang kita</a:t>
            </a:r>
            <a:r>
              <a:rPr lang="en-US" dirty="0"/>
              <a:t>. </a:t>
            </a:r>
            <a:r>
              <a:rPr lang="id-ID" dirty="0"/>
              <a:t>Anak bangsa kita menghabiskan sebagian besar waktu mereka membanting tulang menanam padi. Hasilnya dijual kepada tengkulak</a:t>
            </a:r>
            <a:r>
              <a:rPr lang="en-US" dirty="0"/>
              <a:t>. </a:t>
            </a:r>
            <a:r>
              <a:rPr lang="id-ID" dirty="0"/>
              <a:t>Alhasil, mereka hanya memperoleh jauh dari apa yang disebut memadai. Kita yang bekerja dan menanam tetapi mereka yang untung berlipat ganda?</a:t>
            </a:r>
            <a:r>
              <a:rPr lang="en-US" dirty="0"/>
              <a:t> </a:t>
            </a:r>
            <a:r>
              <a:rPr lang="id-ID" dirty="0" smtClean="0"/>
              <a:t>Kita </a:t>
            </a:r>
            <a:r>
              <a:rPr lang="id-ID" dirty="0"/>
              <a:t>harus berubah dan mengubah kebijakan tata niaga. </a:t>
            </a:r>
            <a:endParaRPr lang="en-US" dirty="0"/>
          </a:p>
        </p:txBody>
      </p:sp>
    </p:spTree>
    <p:extLst>
      <p:ext uri="{BB962C8B-B14F-4D97-AF65-F5344CB8AC3E}">
        <p14:creationId xmlns:p14="http://schemas.microsoft.com/office/powerpoint/2010/main" val="216534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157" y="473529"/>
            <a:ext cx="4539343" cy="794825"/>
          </a:xfrm>
        </p:spPr>
        <p:txBody>
          <a:bodyPr>
            <a:normAutofit/>
          </a:bodyPr>
          <a:lstStyle/>
          <a:p>
            <a:r>
              <a:rPr lang="en-US" sz="4800" b="1" dirty="0" smtClean="0"/>
              <a:t>5. MANAJEMEN</a:t>
            </a:r>
            <a:endParaRPr lang="en-US" sz="4800" b="1" dirty="0"/>
          </a:p>
        </p:txBody>
      </p:sp>
      <p:sp>
        <p:nvSpPr>
          <p:cNvPr id="3" name="Content Placeholder 2"/>
          <p:cNvSpPr>
            <a:spLocks noGrp="1"/>
          </p:cNvSpPr>
          <p:nvPr>
            <p:ph idx="1"/>
          </p:nvPr>
        </p:nvSpPr>
        <p:spPr/>
        <p:txBody>
          <a:bodyPr>
            <a:normAutofit fontScale="92500" lnSpcReduction="10000"/>
          </a:bodyPr>
          <a:lstStyle/>
          <a:p>
            <a:r>
              <a:rPr lang="en-US" dirty="0" err="1" smtClean="0"/>
              <a:t>Visi</a:t>
            </a:r>
            <a:r>
              <a:rPr lang="en-US" dirty="0" smtClean="0"/>
              <a:t> </a:t>
            </a:r>
            <a:r>
              <a:rPr lang="en-US" dirty="0" err="1" smtClean="0"/>
              <a:t>dan</a:t>
            </a:r>
            <a:r>
              <a:rPr lang="en-US" dirty="0" smtClean="0"/>
              <a:t> </a:t>
            </a:r>
            <a:r>
              <a:rPr lang="en-US" dirty="0" err="1" smtClean="0"/>
              <a:t>misi</a:t>
            </a:r>
            <a:endParaRPr lang="en-US" dirty="0" smtClean="0"/>
          </a:p>
          <a:p>
            <a:pPr>
              <a:buFontTx/>
              <a:buChar char="-"/>
            </a:pPr>
            <a:r>
              <a:rPr lang="en-US" sz="2000" dirty="0" err="1" smtClean="0"/>
              <a:t>Visi</a:t>
            </a:r>
            <a:r>
              <a:rPr lang="en-US" sz="2000" dirty="0" smtClean="0"/>
              <a:t>: </a:t>
            </a:r>
            <a:r>
              <a:rPr lang="en-US" sz="2000" dirty="0" err="1" smtClean="0"/>
              <a:t>apa</a:t>
            </a:r>
            <a:r>
              <a:rPr lang="en-US" sz="2000" dirty="0" smtClean="0"/>
              <a:t> yang </a:t>
            </a:r>
            <a:r>
              <a:rPr lang="en-US" sz="2000" dirty="0" err="1" smtClean="0"/>
              <a:t>kita</a:t>
            </a:r>
            <a:r>
              <a:rPr lang="en-US" sz="2000" dirty="0" smtClean="0"/>
              <a:t> </a:t>
            </a:r>
            <a:r>
              <a:rPr lang="en-US" sz="2000" dirty="0" err="1" smtClean="0"/>
              <a:t>inginkan</a:t>
            </a:r>
            <a:r>
              <a:rPr lang="en-US" sz="2000" dirty="0" smtClean="0"/>
              <a:t>?</a:t>
            </a:r>
          </a:p>
          <a:p>
            <a:pPr>
              <a:buFontTx/>
              <a:buChar char="-"/>
            </a:pPr>
            <a:r>
              <a:rPr lang="en-US" sz="2000" dirty="0" err="1" smtClean="0"/>
              <a:t>Misi</a:t>
            </a:r>
            <a:r>
              <a:rPr lang="en-US" sz="2000" dirty="0" smtClean="0"/>
              <a:t>: </a:t>
            </a:r>
            <a:r>
              <a:rPr lang="en-US" sz="2000" dirty="0" err="1" smtClean="0"/>
              <a:t>tujuan</a:t>
            </a:r>
            <a:r>
              <a:rPr lang="en-US" sz="2000" dirty="0" smtClean="0"/>
              <a:t> </a:t>
            </a:r>
            <a:r>
              <a:rPr lang="en-US" sz="2000" dirty="0" err="1" smtClean="0"/>
              <a:t>utama</a:t>
            </a:r>
            <a:r>
              <a:rPr lang="en-US" sz="2000" dirty="0" smtClean="0"/>
              <a:t> </a:t>
            </a:r>
            <a:r>
              <a:rPr lang="en-US" sz="2000" dirty="0" err="1" smtClean="0"/>
              <a:t>untuk</a:t>
            </a:r>
            <a:r>
              <a:rPr lang="en-US" sz="2000" dirty="0" smtClean="0"/>
              <a:t> </a:t>
            </a:r>
            <a:r>
              <a:rPr lang="en-US" sz="2000" dirty="0" err="1" smtClean="0"/>
              <a:t>mencapai</a:t>
            </a:r>
            <a:r>
              <a:rPr lang="en-US" sz="2000" dirty="0" smtClean="0"/>
              <a:t> </a:t>
            </a:r>
            <a:r>
              <a:rPr lang="en-US" sz="2000" dirty="0" err="1" smtClean="0"/>
              <a:t>visi</a:t>
            </a:r>
            <a:endParaRPr lang="en-US" sz="2000" dirty="0" smtClean="0"/>
          </a:p>
          <a:p>
            <a:r>
              <a:rPr lang="en-US" dirty="0" err="1" smtClean="0"/>
              <a:t>Kerja</a:t>
            </a:r>
            <a:r>
              <a:rPr lang="en-US" dirty="0" smtClean="0"/>
              <a:t> </a:t>
            </a:r>
            <a:r>
              <a:rPr lang="en-US" dirty="0" err="1" smtClean="0"/>
              <a:t>kelompok</a:t>
            </a:r>
            <a:endParaRPr lang="en-US" dirty="0" smtClean="0"/>
          </a:p>
          <a:p>
            <a:pPr marL="0" indent="0">
              <a:buNone/>
            </a:pPr>
            <a:r>
              <a:rPr lang="en-US" sz="2000" dirty="0" smtClean="0"/>
              <a:t> -  </a:t>
            </a:r>
            <a:r>
              <a:rPr lang="en-US" sz="2000" dirty="0" err="1" smtClean="0"/>
              <a:t>Bekerjasama</a:t>
            </a:r>
            <a:r>
              <a:rPr lang="en-US" sz="2000" dirty="0" smtClean="0"/>
              <a:t> </a:t>
            </a:r>
            <a:r>
              <a:rPr lang="en-US" sz="2000" dirty="0" err="1" smtClean="0"/>
              <a:t>dengan</a:t>
            </a:r>
            <a:r>
              <a:rPr lang="en-US" sz="2000" dirty="0" smtClean="0"/>
              <a:t> orang lain </a:t>
            </a:r>
            <a:r>
              <a:rPr lang="en-US" sz="2000" dirty="0" err="1" smtClean="0"/>
              <a:t>secara</a:t>
            </a:r>
            <a:r>
              <a:rPr lang="en-US" sz="2000" dirty="0" smtClean="0"/>
              <a:t> </a:t>
            </a:r>
            <a:r>
              <a:rPr lang="en-US" sz="2000" dirty="0" err="1" smtClean="0"/>
              <a:t>efektif</a:t>
            </a:r>
            <a:endParaRPr lang="en-US" sz="2000" dirty="0"/>
          </a:p>
          <a:p>
            <a:pPr marL="0" indent="0">
              <a:buNone/>
            </a:pPr>
            <a:r>
              <a:rPr lang="en-US" sz="2000" dirty="0" smtClean="0"/>
              <a:t> -  Bina </a:t>
            </a:r>
            <a:r>
              <a:rPr lang="en-US" sz="2000" dirty="0" err="1" smtClean="0"/>
              <a:t>kepimpinan</a:t>
            </a:r>
            <a:r>
              <a:rPr lang="en-US" sz="2000" dirty="0" smtClean="0"/>
              <a:t>; </a:t>
            </a:r>
            <a:r>
              <a:rPr lang="en-US" sz="2000" dirty="0" err="1" smtClean="0"/>
              <a:t>mentaliti</a:t>
            </a:r>
            <a:r>
              <a:rPr lang="en-US" sz="2000" dirty="0" smtClean="0"/>
              <a:t> win-win; </a:t>
            </a:r>
            <a:r>
              <a:rPr lang="en-US" sz="2000" dirty="0" err="1" smtClean="0"/>
              <a:t>saling</a:t>
            </a:r>
            <a:r>
              <a:rPr lang="en-US" sz="2000" dirty="0" smtClean="0"/>
              <a:t> </a:t>
            </a:r>
            <a:r>
              <a:rPr lang="en-US" sz="2000" dirty="0" err="1" smtClean="0"/>
              <a:t>memotivasi</a:t>
            </a:r>
            <a:endParaRPr lang="en-US" sz="2000" dirty="0" smtClean="0"/>
          </a:p>
          <a:p>
            <a:r>
              <a:rPr lang="en-US" dirty="0" err="1" smtClean="0"/>
              <a:t>Kepemimpinan</a:t>
            </a:r>
            <a:endParaRPr lang="en-US" dirty="0" smtClean="0"/>
          </a:p>
          <a:p>
            <a:pPr>
              <a:buFontTx/>
              <a:buChar char="-"/>
            </a:pPr>
            <a:r>
              <a:rPr lang="en-US" sz="2200" dirty="0" smtClean="0"/>
              <a:t>…</a:t>
            </a:r>
            <a:r>
              <a:rPr lang="en-US" sz="2200" dirty="0" err="1" smtClean="0"/>
              <a:t>adalah</a:t>
            </a:r>
            <a:r>
              <a:rPr lang="en-US" sz="2200" dirty="0" smtClean="0"/>
              <a:t> </a:t>
            </a:r>
            <a:r>
              <a:rPr lang="en-US" sz="2200" dirty="0" err="1" smtClean="0"/>
              <a:t>pengaruh</a:t>
            </a:r>
            <a:endParaRPr lang="en-US" sz="2200" dirty="0"/>
          </a:p>
          <a:p>
            <a:pPr>
              <a:buFontTx/>
              <a:buChar char="-"/>
            </a:pPr>
            <a:r>
              <a:rPr lang="en-US" sz="2200" dirty="0" err="1" smtClean="0"/>
              <a:t>Pemimpin</a:t>
            </a:r>
            <a:r>
              <a:rPr lang="en-US" sz="2200" dirty="0" smtClean="0"/>
              <a:t> </a:t>
            </a:r>
            <a:r>
              <a:rPr lang="id-ID" sz="2200" dirty="0" smtClean="0"/>
              <a:t>sukses</a:t>
            </a:r>
            <a:r>
              <a:rPr lang="en-US" sz="2200" dirty="0" smtClean="0"/>
              <a:t>: </a:t>
            </a:r>
            <a:r>
              <a:rPr lang="en-US" sz="2200" dirty="0" err="1" smtClean="0"/>
              <a:t>visi</a:t>
            </a:r>
            <a:r>
              <a:rPr lang="en-US" sz="2200" dirty="0" smtClean="0"/>
              <a:t>, </a:t>
            </a:r>
            <a:r>
              <a:rPr lang="en-US" sz="2200" dirty="0" err="1" smtClean="0"/>
              <a:t>inspirasi</a:t>
            </a:r>
            <a:r>
              <a:rPr lang="en-US" sz="2200" dirty="0" smtClean="0"/>
              <a:t>, </a:t>
            </a:r>
            <a:r>
              <a:rPr lang="en-US" sz="2200" dirty="0" err="1" smtClean="0"/>
              <a:t>jujur</a:t>
            </a:r>
            <a:r>
              <a:rPr lang="en-US" sz="2200" dirty="0" smtClean="0"/>
              <a:t>, </a:t>
            </a:r>
            <a:r>
              <a:rPr lang="en-US" sz="2200" dirty="0" err="1" smtClean="0"/>
              <a:t>efektif</a:t>
            </a:r>
            <a:r>
              <a:rPr lang="en-US" sz="2200" dirty="0" smtClean="0"/>
              <a:t>.</a:t>
            </a:r>
          </a:p>
          <a:p>
            <a:r>
              <a:rPr lang="en-US" dirty="0" err="1" smtClean="0"/>
              <a:t>Manajer</a:t>
            </a:r>
            <a:r>
              <a:rPr lang="en-US" dirty="0" smtClean="0"/>
              <a:t> multi-</a:t>
            </a:r>
            <a:r>
              <a:rPr lang="en-US" dirty="0" err="1" smtClean="0"/>
              <a:t>fungsi</a:t>
            </a:r>
            <a:endParaRPr lang="en-US" dirty="0" smtClean="0"/>
          </a:p>
          <a:p>
            <a:pPr>
              <a:buFontTx/>
              <a:buChar char="-"/>
            </a:pPr>
            <a:r>
              <a:rPr lang="en-US" sz="2200" dirty="0" err="1" smtClean="0"/>
              <a:t>Peran</a:t>
            </a:r>
            <a:r>
              <a:rPr lang="en-US" sz="2200" dirty="0" smtClean="0"/>
              <a:t>: Interpersonal, </a:t>
            </a:r>
            <a:r>
              <a:rPr lang="en-US" sz="2200" dirty="0" err="1" smtClean="0"/>
              <a:t>informasi</a:t>
            </a:r>
            <a:r>
              <a:rPr lang="en-US" sz="2200" dirty="0" smtClean="0"/>
              <a:t>, </a:t>
            </a:r>
            <a:r>
              <a:rPr lang="en-US" sz="2200" dirty="0" err="1" smtClean="0"/>
              <a:t>keputusan</a:t>
            </a:r>
            <a:endParaRPr lang="en-US" sz="2200" dirty="0"/>
          </a:p>
          <a:p>
            <a:pPr>
              <a:buFontTx/>
              <a:buChar char="-"/>
            </a:pPr>
            <a:r>
              <a:rPr lang="en-US" sz="2200" dirty="0" err="1" smtClean="0"/>
              <a:t>Mengatur</a:t>
            </a:r>
            <a:r>
              <a:rPr lang="en-US" sz="2200" dirty="0" smtClean="0"/>
              <a:t> </a:t>
            </a:r>
            <a:r>
              <a:rPr lang="en-US" sz="2200" dirty="0" err="1" smtClean="0"/>
              <a:t>waktu</a:t>
            </a:r>
            <a:r>
              <a:rPr lang="en-US" sz="2200" dirty="0" smtClean="0"/>
              <a:t>; </a:t>
            </a:r>
            <a:r>
              <a:rPr lang="en-US" sz="2200" dirty="0" err="1" smtClean="0"/>
              <a:t>keterampilan</a:t>
            </a:r>
            <a:r>
              <a:rPr lang="en-US" sz="2200" dirty="0" smtClean="0"/>
              <a:t> </a:t>
            </a:r>
            <a:r>
              <a:rPr lang="en-US" sz="2200" dirty="0" err="1" smtClean="0"/>
              <a:t>manusiawi</a:t>
            </a:r>
            <a:endParaRPr lang="en-US" sz="2200" dirty="0" smtClean="0"/>
          </a:p>
          <a:p>
            <a:endParaRPr lang="en-US" dirty="0"/>
          </a:p>
        </p:txBody>
      </p:sp>
      <p:sp>
        <p:nvSpPr>
          <p:cNvPr id="4" name="Text Placeholder 3"/>
          <p:cNvSpPr>
            <a:spLocks noGrp="1"/>
          </p:cNvSpPr>
          <p:nvPr>
            <p:ph type="body" sz="half" idx="2"/>
          </p:nvPr>
        </p:nvSpPr>
        <p:spPr>
          <a:xfrm>
            <a:off x="839788" y="2475914"/>
            <a:ext cx="3932237" cy="3488788"/>
          </a:xfrm>
        </p:spPr>
        <p:txBody>
          <a:bodyPr/>
          <a:lstStyle/>
          <a:p>
            <a:endParaRPr lang="en-US" dirty="0"/>
          </a:p>
        </p:txBody>
      </p:sp>
      <p:sp>
        <p:nvSpPr>
          <p:cNvPr id="5" name="Rectangle 4"/>
          <p:cNvSpPr/>
          <p:nvPr/>
        </p:nvSpPr>
        <p:spPr>
          <a:xfrm>
            <a:off x="970671" y="1252025"/>
            <a:ext cx="3573194" cy="101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dirty="0" err="1" smtClean="0"/>
              <a:t>Mencari</a:t>
            </a:r>
            <a:r>
              <a:rPr lang="en-US" dirty="0" smtClean="0"/>
              <a:t> </a:t>
            </a:r>
            <a:r>
              <a:rPr lang="en-US" dirty="0" err="1" smtClean="0"/>
              <a:t>cara</a:t>
            </a:r>
            <a:endParaRPr lang="en-US" dirty="0" smtClean="0"/>
          </a:p>
          <a:p>
            <a:pPr marL="285750" indent="-285750">
              <a:buFontTx/>
              <a:buChar char="-"/>
            </a:pPr>
            <a:r>
              <a:rPr lang="en-US" dirty="0" err="1" smtClean="0"/>
              <a:t>Menyelesaikan</a:t>
            </a:r>
            <a:r>
              <a:rPr lang="en-US" dirty="0" smtClean="0"/>
              <a:t> </a:t>
            </a:r>
            <a:r>
              <a:rPr lang="en-US" dirty="0" err="1" smtClean="0"/>
              <a:t>masalah</a:t>
            </a:r>
            <a:endParaRPr lang="en-US" dirty="0" smtClean="0"/>
          </a:p>
          <a:p>
            <a:pPr marL="285750" indent="-285750">
              <a:buFontTx/>
              <a:buChar char="-"/>
            </a:pPr>
            <a:r>
              <a:rPr lang="en-US" dirty="0" err="1" smtClean="0"/>
              <a:t>Mencapai</a:t>
            </a:r>
            <a:r>
              <a:rPr lang="en-US" dirty="0" smtClean="0"/>
              <a:t> </a:t>
            </a:r>
            <a:r>
              <a:rPr lang="en-US" dirty="0" err="1" smtClean="0"/>
              <a:t>tujuan</a:t>
            </a:r>
            <a:endParaRPr lang="en-US" dirty="0"/>
          </a:p>
        </p:txBody>
      </p:sp>
      <p:pic>
        <p:nvPicPr>
          <p:cNvPr id="8" name="Picture 7" descr="http://o.aolcdn.com/hss/storage/midas/4855e59832841c916f9f78c1108a3/200019472/change-darwin.jpg"/>
          <p:cNvPicPr/>
          <p:nvPr/>
        </p:nvPicPr>
        <p:blipFill>
          <a:blip r:embed="rId2">
            <a:extLst>
              <a:ext uri="{28A0092B-C50C-407E-A947-70E740481C1C}">
                <a14:useLocalDpi xmlns:a14="http://schemas.microsoft.com/office/drawing/2010/main" val="0"/>
              </a:ext>
            </a:extLst>
          </a:blip>
          <a:srcRect/>
          <a:stretch>
            <a:fillRect/>
          </a:stretch>
        </p:blipFill>
        <p:spPr bwMode="auto">
          <a:xfrm>
            <a:off x="839788" y="2475914"/>
            <a:ext cx="4122420" cy="3488788"/>
          </a:xfrm>
          <a:prstGeom prst="rect">
            <a:avLst/>
          </a:prstGeom>
          <a:noFill/>
          <a:ln>
            <a:noFill/>
          </a:ln>
        </p:spPr>
      </p:pic>
    </p:spTree>
    <p:extLst>
      <p:ext uri="{BB962C8B-B14F-4D97-AF65-F5344CB8AC3E}">
        <p14:creationId xmlns:p14="http://schemas.microsoft.com/office/powerpoint/2010/main" val="661714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338146"/>
          </a:xfrm>
        </p:spPr>
        <p:txBody>
          <a:bodyPr>
            <a:normAutofit fontScale="90000"/>
          </a:bodyPr>
          <a:lstStyle/>
          <a:p>
            <a:pPr lvl="0"/>
            <a:r>
              <a:rPr lang="en-US" b="1" dirty="0" err="1"/>
              <a:t>Setiap</a:t>
            </a:r>
            <a:r>
              <a:rPr lang="en-US" b="1" dirty="0"/>
              <a:t> </a:t>
            </a:r>
            <a:r>
              <a:rPr lang="en-US" b="1" dirty="0" err="1"/>
              <a:t>mahasiswa</a:t>
            </a:r>
            <a:r>
              <a:rPr lang="en-US" b="1" dirty="0"/>
              <a:t> UNAS </a:t>
            </a:r>
            <a:r>
              <a:rPr lang="en-US" b="1" dirty="0" err="1"/>
              <a:t>menghasilkan</a:t>
            </a:r>
            <a:r>
              <a:rPr lang="en-US" b="1" dirty="0"/>
              <a:t> </a:t>
            </a:r>
            <a:r>
              <a:rPr lang="en-US" b="1" dirty="0" err="1"/>
              <a:t>visi</a:t>
            </a:r>
            <a:r>
              <a:rPr lang="en-US" b="1" dirty="0"/>
              <a:t> </a:t>
            </a:r>
            <a:r>
              <a:rPr lang="en-US" b="1" dirty="0" err="1"/>
              <a:t>dan</a:t>
            </a:r>
            <a:r>
              <a:rPr lang="en-US" b="1" dirty="0"/>
              <a:t> </a:t>
            </a:r>
            <a:r>
              <a:rPr lang="en-US" b="1" dirty="0" err="1"/>
              <a:t>misi</a:t>
            </a:r>
            <a:r>
              <a:rPr lang="en-US" b="1" dirty="0"/>
              <a:t> </a:t>
            </a:r>
            <a:r>
              <a:rPr lang="en-US" b="1" dirty="0" err="1" smtClean="0"/>
              <a:t>pribadi</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183188" y="457200"/>
                <a:ext cx="6172200" cy="5720575"/>
              </a:xfrm>
            </p:spPr>
            <p:txBody>
              <a:bodyPr>
                <a:normAutofit fontScale="85000" lnSpcReduction="10000"/>
              </a:bodyPr>
              <a:lstStyle/>
              <a:p>
                <a:r>
                  <a:rPr lang="en-US" b="1" dirty="0" err="1" smtClean="0"/>
                  <a:t>Visi</a:t>
                </a:r>
                <a:r>
                  <a:rPr lang="en-US" b="1" dirty="0"/>
                  <a:t>: </a:t>
                </a:r>
                <a:r>
                  <a:rPr lang="en-US" dirty="0" err="1"/>
                  <a:t>Setelah</a:t>
                </a:r>
                <a:r>
                  <a:rPr lang="en-US" dirty="0"/>
                  <a:t> 4 </a:t>
                </a:r>
                <a:r>
                  <a:rPr lang="en-US" dirty="0" err="1"/>
                  <a:t>tahun</a:t>
                </a:r>
                <a:r>
                  <a:rPr lang="en-US" dirty="0"/>
                  <a:t> </a:t>
                </a:r>
                <a:r>
                  <a:rPr lang="en-US" dirty="0" err="1"/>
                  <a:t>kuliah</a:t>
                </a:r>
                <a:r>
                  <a:rPr lang="en-US" dirty="0"/>
                  <a:t>, </a:t>
                </a:r>
                <a:r>
                  <a:rPr lang="en-US" dirty="0" err="1"/>
                  <a:t>saya</a:t>
                </a:r>
                <a:r>
                  <a:rPr lang="en-US" dirty="0"/>
                  <a:t> </a:t>
                </a:r>
                <a:r>
                  <a:rPr lang="en-US" dirty="0" err="1"/>
                  <a:t>akan</a:t>
                </a:r>
                <a:r>
                  <a:rPr lang="en-US" dirty="0"/>
                  <a:t> </a:t>
                </a:r>
                <a:r>
                  <a:rPr lang="en-US" dirty="0" err="1"/>
                  <a:t>kembali</a:t>
                </a:r>
                <a:r>
                  <a:rPr lang="en-US" dirty="0"/>
                  <a:t> </a:t>
                </a:r>
                <a:r>
                  <a:rPr lang="en-US" dirty="0" err="1"/>
                  <a:t>kepangkuan</a:t>
                </a:r>
                <a:r>
                  <a:rPr lang="en-US" dirty="0"/>
                  <a:t> ayah </a:t>
                </a:r>
                <a:r>
                  <a:rPr lang="en-US" dirty="0" err="1"/>
                  <a:t>bunda</a:t>
                </a:r>
                <a:r>
                  <a:rPr lang="en-US" dirty="0"/>
                  <a:t> </a:t>
                </a:r>
                <a:r>
                  <a:rPr lang="en-US" dirty="0" err="1"/>
                  <a:t>dengan</a:t>
                </a:r>
                <a:r>
                  <a:rPr lang="en-US" dirty="0"/>
                  <a:t> </a:t>
                </a:r>
                <a:r>
                  <a:rPr lang="en-US" dirty="0" smtClean="0"/>
                  <a:t>se</a:t>
                </a:r>
                <a:r>
                  <a:rPr lang="id-ID" dirty="0" smtClean="0"/>
                  <a:t>lembar</a:t>
                </a:r>
                <a:r>
                  <a:rPr lang="en-US" dirty="0" smtClean="0"/>
                  <a:t> </a:t>
                </a:r>
                <a:r>
                  <a:rPr lang="en-US" dirty="0" err="1"/>
                  <a:t>ijazah</a:t>
                </a:r>
                <a:r>
                  <a:rPr lang="en-US" dirty="0"/>
                  <a:t> yang </a:t>
                </a:r>
                <a:r>
                  <a:rPr lang="en-US" dirty="0" err="1"/>
                  <a:t>cemerlang</a:t>
                </a:r>
                <a:r>
                  <a:rPr lang="en-US" dirty="0"/>
                  <a:t> </a:t>
                </a:r>
                <a:r>
                  <a:rPr lang="en-US" dirty="0" err="1"/>
                  <a:t>berbekal</a:t>
                </a:r>
                <a:r>
                  <a:rPr lang="en-US" dirty="0"/>
                  <a:t> </a:t>
                </a:r>
                <a:r>
                  <a:rPr lang="en-US" dirty="0" err="1"/>
                  <a:t>daya</a:t>
                </a:r>
                <a:r>
                  <a:rPr lang="en-US" dirty="0"/>
                  <a:t> </a:t>
                </a:r>
                <a:r>
                  <a:rPr lang="en-US" dirty="0" err="1" smtClean="0"/>
                  <a:t>pikir</a:t>
                </a:r>
                <a:r>
                  <a:rPr lang="en-US" dirty="0" smtClean="0"/>
                  <a:t> </a:t>
                </a:r>
                <a:r>
                  <a:rPr lang="en-US" dirty="0"/>
                  <a:t>yang </a:t>
                </a:r>
                <a:r>
                  <a:rPr lang="en-US" dirty="0" err="1"/>
                  <a:t>telah</a:t>
                </a:r>
                <a:r>
                  <a:rPr lang="en-US" dirty="0"/>
                  <a:t> </a:t>
                </a:r>
                <a:r>
                  <a:rPr lang="en-US" dirty="0" err="1"/>
                  <a:t>terlatih</a:t>
                </a:r>
                <a:r>
                  <a:rPr lang="en-US" dirty="0"/>
                  <a:t> </a:t>
                </a:r>
                <a:r>
                  <a:rPr lang="en-US" dirty="0" err="1"/>
                  <a:t>dan</a:t>
                </a:r>
                <a:r>
                  <a:rPr lang="en-US" dirty="0"/>
                  <a:t> </a:t>
                </a:r>
                <a:r>
                  <a:rPr lang="en-US" dirty="0" err="1"/>
                  <a:t>siap</a:t>
                </a:r>
                <a:r>
                  <a:rPr lang="en-US" dirty="0"/>
                  <a:t> </a:t>
                </a:r>
                <a:r>
                  <a:rPr lang="en-US" dirty="0" err="1"/>
                  <a:t>menempuh</a:t>
                </a:r>
                <a:r>
                  <a:rPr lang="en-US" dirty="0"/>
                  <a:t> </a:t>
                </a:r>
                <a:r>
                  <a:rPr lang="en-US" dirty="0" err="1"/>
                  <a:t>dunia</a:t>
                </a:r>
                <a:r>
                  <a:rPr lang="en-US" dirty="0"/>
                  <a:t> </a:t>
                </a:r>
                <a:r>
                  <a:rPr lang="en-US" dirty="0" err="1"/>
                  <a:t>pekerjaan</a:t>
                </a:r>
                <a:r>
                  <a:rPr lang="en-US" dirty="0"/>
                  <a:t>.</a:t>
                </a:r>
              </a:p>
              <a:p>
                <a:r>
                  <a:rPr lang="en-US" b="1" dirty="0" err="1"/>
                  <a:t>Misi</a:t>
                </a:r>
                <a:r>
                  <a:rPr lang="en-US" b="1" dirty="0"/>
                  <a:t>: </a:t>
                </a:r>
              </a:p>
              <a:p>
                <a:pPr lvl="0"/>
                <a:r>
                  <a:rPr lang="en-US" dirty="0" err="1" smtClean="0"/>
                  <a:t>Memperoleh</a:t>
                </a:r>
                <a:r>
                  <a:rPr lang="en-US" dirty="0" smtClean="0"/>
                  <a:t> </a:t>
                </a:r>
                <a:r>
                  <a:rPr lang="id-ID" dirty="0"/>
                  <a:t>IPK </a:t>
                </a:r>
                <a14:m>
                  <m:oMath xmlns:m="http://schemas.openxmlformats.org/officeDocument/2006/math">
                    <m:r>
                      <a:rPr lang="en-US" i="1">
                        <a:latin typeface="Cambria Math"/>
                      </a:rPr>
                      <m:t>≥</m:t>
                    </m:r>
                  </m:oMath>
                </a14:m>
                <a:r>
                  <a:rPr lang="en-US" dirty="0"/>
                  <a:t> 3.00 </a:t>
                </a:r>
                <a:r>
                  <a:rPr lang="en-US" dirty="0" err="1"/>
                  <a:t>dalam</a:t>
                </a:r>
                <a:r>
                  <a:rPr lang="en-US" dirty="0"/>
                  <a:t> </a:t>
                </a:r>
                <a:r>
                  <a:rPr lang="en-US" dirty="0" err="1"/>
                  <a:t>pencapaian</a:t>
                </a:r>
                <a:r>
                  <a:rPr lang="en-US" dirty="0"/>
                  <a:t> </a:t>
                </a:r>
                <a:r>
                  <a:rPr lang="en-US" dirty="0" err="1"/>
                  <a:t>akademik</a:t>
                </a:r>
                <a:r>
                  <a:rPr lang="en-US" dirty="0"/>
                  <a:t> </a:t>
                </a:r>
                <a:r>
                  <a:rPr lang="en-US" dirty="0" err="1"/>
                  <a:t>setiap</a:t>
                </a:r>
                <a:r>
                  <a:rPr lang="en-US" dirty="0"/>
                  <a:t> semester</a:t>
                </a:r>
              </a:p>
              <a:p>
                <a:pPr lvl="0"/>
                <a:r>
                  <a:rPr lang="en-US" dirty="0" err="1"/>
                  <a:t>Berada</a:t>
                </a:r>
                <a:r>
                  <a:rPr lang="en-US" dirty="0"/>
                  <a:t> </a:t>
                </a:r>
                <a:r>
                  <a:rPr lang="en-US" dirty="0" err="1"/>
                  <a:t>dalam</a:t>
                </a:r>
                <a:r>
                  <a:rPr lang="en-US" dirty="0"/>
                  <a:t> </a:t>
                </a:r>
                <a:r>
                  <a:rPr lang="en-US" dirty="0" err="1"/>
                  <a:t>keadaan</a:t>
                </a:r>
                <a:r>
                  <a:rPr lang="en-US" dirty="0"/>
                  <a:t> s</a:t>
                </a:r>
                <a:r>
                  <a:rPr lang="id-ID" dirty="0"/>
                  <a:t>e</a:t>
                </a:r>
                <a:r>
                  <a:rPr lang="en-US" dirty="0"/>
                  <a:t>hat </a:t>
                </a:r>
                <a:r>
                  <a:rPr lang="en-US" dirty="0" err="1"/>
                  <a:t>dan</a:t>
                </a:r>
                <a:r>
                  <a:rPr lang="en-US" dirty="0"/>
                  <a:t> </a:t>
                </a:r>
                <a:r>
                  <a:rPr lang="en-US" dirty="0" err="1"/>
                  <a:t>sejahtera</a:t>
                </a:r>
                <a:r>
                  <a:rPr lang="en-US" dirty="0"/>
                  <a:t>, </a:t>
                </a:r>
                <a:r>
                  <a:rPr lang="id-ID" dirty="0"/>
                  <a:t>fisik</a:t>
                </a:r>
                <a:r>
                  <a:rPr lang="en-US" dirty="0"/>
                  <a:t> </a:t>
                </a:r>
                <a:r>
                  <a:rPr lang="en-US" dirty="0" err="1"/>
                  <a:t>dan</a:t>
                </a:r>
                <a:r>
                  <a:rPr lang="en-US" dirty="0"/>
                  <a:t> </a:t>
                </a:r>
                <a:r>
                  <a:rPr lang="id-ID" dirty="0"/>
                  <a:t>mental</a:t>
                </a:r>
                <a:r>
                  <a:rPr lang="en-US" dirty="0"/>
                  <a:t>, </a:t>
                </a:r>
                <a:r>
                  <a:rPr lang="en-US" dirty="0" err="1"/>
                  <a:t>siap</a:t>
                </a:r>
                <a:r>
                  <a:rPr lang="en-US" dirty="0"/>
                  <a:t>  </a:t>
                </a:r>
                <a:r>
                  <a:rPr lang="en-US" dirty="0" err="1"/>
                  <a:t>melaksanakan</a:t>
                </a:r>
                <a:r>
                  <a:rPr lang="en-US" dirty="0"/>
                  <a:t> </a:t>
                </a:r>
                <a:r>
                  <a:rPr lang="en-US" dirty="0" err="1"/>
                  <a:t>tugas</a:t>
                </a:r>
                <a:r>
                  <a:rPr lang="en-US" dirty="0"/>
                  <a:t> </a:t>
                </a:r>
                <a:r>
                  <a:rPr lang="en-US" dirty="0" err="1"/>
                  <a:t>sebagai</a:t>
                </a:r>
                <a:r>
                  <a:rPr lang="en-US" dirty="0"/>
                  <a:t> </a:t>
                </a:r>
                <a:r>
                  <a:rPr lang="en-US" dirty="0" err="1"/>
                  <a:t>mahasiswa</a:t>
                </a:r>
                <a:r>
                  <a:rPr lang="en-US" dirty="0"/>
                  <a:t>.</a:t>
                </a:r>
              </a:p>
              <a:p>
                <a:pPr lvl="0"/>
                <a:r>
                  <a:rPr lang="en-US" dirty="0" err="1"/>
                  <a:t>Mampu</a:t>
                </a:r>
                <a:r>
                  <a:rPr lang="en-US" dirty="0"/>
                  <a:t> </a:t>
                </a:r>
                <a:r>
                  <a:rPr lang="en-US" dirty="0" err="1"/>
                  <a:t>mandiri</a:t>
                </a:r>
                <a:r>
                  <a:rPr lang="en-US" dirty="0"/>
                  <a:t> </a:t>
                </a:r>
                <a:r>
                  <a:rPr lang="en-US" dirty="0" err="1"/>
                  <a:t>dalam</a:t>
                </a:r>
                <a:r>
                  <a:rPr lang="en-US" dirty="0"/>
                  <a:t> men</a:t>
                </a:r>
                <a:r>
                  <a:rPr lang="id-ID" dirty="0"/>
                  <a:t>jalan</a:t>
                </a:r>
                <a:r>
                  <a:rPr lang="en-US" dirty="0" err="1"/>
                  <a:t>kan</a:t>
                </a:r>
                <a:r>
                  <a:rPr lang="en-US" dirty="0"/>
                  <a:t> </a:t>
                </a:r>
                <a:r>
                  <a:rPr lang="en-US" dirty="0" err="1"/>
                  <a:t>kehidupan</a:t>
                </a:r>
                <a:r>
                  <a:rPr lang="en-US" dirty="0"/>
                  <a:t> di </a:t>
                </a:r>
                <a:r>
                  <a:rPr lang="en-US" dirty="0" err="1"/>
                  <a:t>kampus</a:t>
                </a:r>
                <a:r>
                  <a:rPr lang="en-US" dirty="0"/>
                  <a:t> </a:t>
                </a:r>
                <a:r>
                  <a:rPr lang="en-US" dirty="0" err="1"/>
                  <a:t>namun</a:t>
                </a:r>
                <a:r>
                  <a:rPr lang="en-US" dirty="0"/>
                  <a:t> </a:t>
                </a:r>
                <a:r>
                  <a:rPr lang="en-US" dirty="0" err="1"/>
                  <a:t>tetap</a:t>
                </a:r>
                <a:r>
                  <a:rPr lang="en-US" dirty="0"/>
                  <a:t> </a:t>
                </a:r>
                <a:r>
                  <a:rPr lang="id-ID" dirty="0"/>
                  <a:t>memelihara</a:t>
                </a:r>
                <a:r>
                  <a:rPr lang="en-US" dirty="0"/>
                  <a:t> </a:t>
                </a:r>
                <a:r>
                  <a:rPr lang="en-US" dirty="0" err="1"/>
                  <a:t>hubungan</a:t>
                </a:r>
                <a:r>
                  <a:rPr lang="en-US" dirty="0"/>
                  <a:t> </a:t>
                </a:r>
                <a:r>
                  <a:rPr lang="en-US" dirty="0" err="1"/>
                  <a:t>baik</a:t>
                </a:r>
                <a:r>
                  <a:rPr lang="en-US" dirty="0"/>
                  <a:t> </a:t>
                </a:r>
                <a:r>
                  <a:rPr lang="en-US" dirty="0" err="1"/>
                  <a:t>dengan</a:t>
                </a:r>
                <a:r>
                  <a:rPr lang="en-US" dirty="0"/>
                  <a:t> </a:t>
                </a:r>
                <a:r>
                  <a:rPr lang="en-US" dirty="0" err="1"/>
                  <a:t>keluarga</a:t>
                </a:r>
                <a:r>
                  <a:rPr lang="en-US" dirty="0"/>
                  <a:t> </a:t>
                </a:r>
                <a:r>
                  <a:rPr lang="en-US" dirty="0" err="1"/>
                  <a:t>dan</a:t>
                </a:r>
                <a:r>
                  <a:rPr lang="en-US" dirty="0"/>
                  <a:t> </a:t>
                </a:r>
                <a:r>
                  <a:rPr lang="en-US" dirty="0" err="1"/>
                  <a:t>lingkungan</a:t>
                </a: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183188" y="457200"/>
                <a:ext cx="6172200" cy="5720575"/>
              </a:xfrm>
              <a:blipFill rotWithShape="1">
                <a:blip r:embed="rId2"/>
                <a:stretch>
                  <a:fillRect l="-1579" t="-2132" r="-1382"/>
                </a:stretch>
              </a:blipFill>
            </p:spPr>
            <p:txBody>
              <a:bodyPr/>
              <a:lstStyle/>
              <a:p>
                <a:r>
                  <a:rPr lang="id-ID">
                    <a:noFill/>
                  </a:rPr>
                  <a:t> </a:t>
                </a:r>
              </a:p>
            </p:txBody>
          </p:sp>
        </mc:Fallback>
      </mc:AlternateContent>
      <p:pic>
        <p:nvPicPr>
          <p:cNvPr id="6" name="Picture 5" descr="https://universityofmanagers.files.wordpress.com/2013/11/visi-misi1.jpg"/>
          <p:cNvPicPr/>
          <p:nvPr/>
        </p:nvPicPr>
        <p:blipFill>
          <a:blip r:embed="rId3">
            <a:extLst>
              <a:ext uri="{28A0092B-C50C-407E-A947-70E740481C1C}">
                <a14:useLocalDpi xmlns:a14="http://schemas.microsoft.com/office/drawing/2010/main" val="0"/>
              </a:ext>
            </a:extLst>
          </a:blip>
          <a:srcRect/>
          <a:stretch>
            <a:fillRect/>
          </a:stretch>
        </p:blipFill>
        <p:spPr bwMode="auto">
          <a:xfrm>
            <a:off x="839787" y="2927192"/>
            <a:ext cx="3932237" cy="1845527"/>
          </a:xfrm>
          <a:prstGeom prst="rect">
            <a:avLst/>
          </a:prstGeom>
          <a:noFill/>
          <a:ln>
            <a:noFill/>
          </a:ln>
        </p:spPr>
      </p:pic>
    </p:spTree>
    <p:extLst>
      <p:ext uri="{BB962C8B-B14F-4D97-AF65-F5344CB8AC3E}">
        <p14:creationId xmlns:p14="http://schemas.microsoft.com/office/powerpoint/2010/main" val="2215453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486885" cy="613317"/>
          </a:xfrm>
        </p:spPr>
        <p:txBody>
          <a:bodyPr>
            <a:normAutofit/>
          </a:bodyPr>
          <a:lstStyle/>
          <a:p>
            <a:r>
              <a:rPr lang="en-US" b="1" dirty="0" smtClean="0"/>
              <a:t>MANAJEMEN STRES</a:t>
            </a:r>
            <a:endParaRPr lang="en-US" b="1"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err="1" smtClean="0"/>
              <a:t>Tindakan</a:t>
            </a:r>
            <a:r>
              <a:rPr lang="en-US" b="1" dirty="0" smtClean="0"/>
              <a:t> </a:t>
            </a:r>
            <a:r>
              <a:rPr lang="en-US" b="1" dirty="0" err="1"/>
              <a:t>mengendalikan</a:t>
            </a:r>
            <a:r>
              <a:rPr lang="en-US" b="1" dirty="0"/>
              <a:t> </a:t>
            </a:r>
            <a:r>
              <a:rPr lang="en-US" b="1" dirty="0" err="1"/>
              <a:t>marah</a:t>
            </a:r>
            <a:endParaRPr lang="en-US" dirty="0"/>
          </a:p>
          <a:p>
            <a:r>
              <a:rPr lang="id-ID" dirty="0"/>
              <a:t>Tenangkan diri secara mental.</a:t>
            </a:r>
            <a:endParaRPr lang="en-US" dirty="0"/>
          </a:p>
          <a:p>
            <a:pPr lvl="0"/>
            <a:r>
              <a:rPr lang="id-ID" dirty="0"/>
              <a:t>Tenang  dan berpikir jernih.</a:t>
            </a:r>
            <a:endParaRPr lang="en-US" dirty="0"/>
          </a:p>
          <a:p>
            <a:pPr lvl="0"/>
            <a:r>
              <a:rPr lang="id-ID" dirty="0"/>
              <a:t>Ini </a:t>
            </a:r>
            <a:r>
              <a:rPr lang="id-ID" dirty="0" smtClean="0"/>
              <a:t>bukan </a:t>
            </a:r>
            <a:r>
              <a:rPr lang="id-ID" dirty="0"/>
              <a:t>kejadian terburuk</a:t>
            </a:r>
            <a:r>
              <a:rPr lang="en-US" dirty="0"/>
              <a:t> </a:t>
            </a:r>
            <a:r>
              <a:rPr lang="en-US" dirty="0" err="1"/>
              <a:t>dalam</a:t>
            </a:r>
            <a:r>
              <a:rPr lang="en-US" dirty="0"/>
              <a:t> </a:t>
            </a:r>
            <a:r>
              <a:rPr lang="en-US" dirty="0" err="1"/>
              <a:t>hidup</a:t>
            </a:r>
            <a:r>
              <a:rPr lang="en-US" dirty="0"/>
              <a:t> </a:t>
            </a:r>
            <a:r>
              <a:rPr lang="en-US" dirty="0" err="1"/>
              <a:t>saya</a:t>
            </a:r>
            <a:r>
              <a:rPr lang="id-ID" dirty="0"/>
              <a:t>.</a:t>
            </a:r>
            <a:endParaRPr lang="en-US" dirty="0"/>
          </a:p>
          <a:p>
            <a:pPr lvl="0"/>
            <a:r>
              <a:rPr lang="id-ID" dirty="0"/>
              <a:t>Ini hanya satu peristiwa yang unik, yang tidak mencerminkan kepribadian saya.</a:t>
            </a:r>
            <a:endParaRPr lang="en-US" dirty="0"/>
          </a:p>
          <a:p>
            <a:pPr lvl="0"/>
            <a:r>
              <a:rPr lang="id-ID" dirty="0"/>
              <a:t>Ya, saya marah. Saya berhak untuk marah. Ada </a:t>
            </a:r>
            <a:r>
              <a:rPr lang="id-ID" dirty="0" smtClean="0"/>
              <a:t>alasan </a:t>
            </a:r>
            <a:r>
              <a:rPr lang="id-ID" dirty="0"/>
              <a:t>saya marah.</a:t>
            </a:r>
            <a:endParaRPr lang="en-US" dirty="0"/>
          </a:p>
          <a:p>
            <a:pPr lvl="0"/>
            <a:r>
              <a:rPr lang="id-ID" dirty="0"/>
              <a:t>Saya mampu mengendalikan situasi ini.</a:t>
            </a:r>
            <a:endParaRPr lang="en-US" dirty="0"/>
          </a:p>
          <a:p>
            <a:pPr lvl="0"/>
            <a:r>
              <a:rPr lang="id-ID" dirty="0"/>
              <a:t>Saya pernah </a:t>
            </a:r>
            <a:r>
              <a:rPr lang="en-US" dirty="0" err="1"/>
              <a:t>jadi</a:t>
            </a:r>
            <a:r>
              <a:rPr lang="en-US" dirty="0"/>
              <a:t> </a:t>
            </a:r>
            <a:r>
              <a:rPr lang="id-ID" dirty="0"/>
              <a:t>marah begini, dan dari pengalaman</a:t>
            </a:r>
            <a:r>
              <a:rPr lang="en-US" dirty="0"/>
              <a:t> </a:t>
            </a:r>
            <a:r>
              <a:rPr lang="en-US" dirty="0" err="1"/>
              <a:t>itu</a:t>
            </a:r>
            <a:r>
              <a:rPr lang="id-ID" dirty="0"/>
              <a:t>, saya mampu mengontrol</a:t>
            </a:r>
            <a:r>
              <a:rPr lang="en-US" dirty="0" err="1"/>
              <a:t>nya</a:t>
            </a:r>
            <a:r>
              <a:rPr lang="en-US" dirty="0" smtClean="0"/>
              <a:t>.</a:t>
            </a:r>
            <a:endParaRPr lang="en-US" dirty="0"/>
          </a:p>
          <a:p>
            <a:pPr marL="0" indent="0">
              <a:buNone/>
            </a:pPr>
            <a:r>
              <a:rPr lang="id-ID" dirty="0"/>
              <a:t>Berikut adalah cara lain membantu kita mengendalikan amarah (teknik relaksasi): </a:t>
            </a:r>
            <a:endParaRPr lang="en-US" dirty="0" smtClean="0"/>
          </a:p>
          <a:p>
            <a:pPr>
              <a:buFontTx/>
              <a:buChar char="-"/>
            </a:pPr>
            <a:r>
              <a:rPr lang="en-US" dirty="0" err="1" smtClean="0"/>
              <a:t>Teknik</a:t>
            </a:r>
            <a:r>
              <a:rPr lang="en-US" dirty="0" smtClean="0"/>
              <a:t> </a:t>
            </a:r>
            <a:r>
              <a:rPr lang="en-US" dirty="0" err="1" smtClean="0"/>
              <a:t>pernafasan</a:t>
            </a:r>
            <a:endParaRPr lang="en-US" dirty="0" smtClean="0"/>
          </a:p>
          <a:p>
            <a:pPr>
              <a:buFontTx/>
              <a:buChar char="-"/>
            </a:pPr>
            <a:r>
              <a:rPr lang="en-US" dirty="0" err="1" smtClean="0"/>
              <a:t>Sholat</a:t>
            </a:r>
            <a:r>
              <a:rPr lang="en-US" dirty="0" smtClean="0"/>
              <a:t> / </a:t>
            </a:r>
            <a:r>
              <a:rPr lang="en-US" dirty="0" err="1" smtClean="0"/>
              <a:t>meditasi</a:t>
            </a:r>
            <a:endParaRPr lang="en-US" dirty="0" smtClean="0"/>
          </a:p>
          <a:p>
            <a:pPr>
              <a:buFontTx/>
              <a:buChar char="-"/>
            </a:pPr>
            <a:r>
              <a:rPr lang="en-US" dirty="0" err="1" smtClean="0"/>
              <a:t>Relaksasi</a:t>
            </a:r>
            <a:r>
              <a:rPr lang="en-US" dirty="0" smtClean="0"/>
              <a:t> </a:t>
            </a:r>
            <a:r>
              <a:rPr lang="en-US" dirty="0" err="1" smtClean="0"/>
              <a:t>Otot</a:t>
            </a:r>
            <a:r>
              <a:rPr lang="en-US" dirty="0" smtClean="0"/>
              <a:t> </a:t>
            </a:r>
            <a:r>
              <a:rPr lang="en-US" dirty="0" err="1" smtClean="0"/>
              <a:t>Progresif</a:t>
            </a:r>
            <a:endParaRPr lang="en-US" dirty="0" smtClean="0"/>
          </a:p>
          <a:p>
            <a:pPr>
              <a:buFontTx/>
              <a:buChar char="-"/>
            </a:pPr>
            <a:r>
              <a:rPr lang="en-US" dirty="0" err="1" smtClean="0"/>
              <a:t>Visualisasi</a:t>
            </a:r>
            <a:endParaRPr lang="en-US" dirty="0" smtClean="0"/>
          </a:p>
          <a:p>
            <a:pPr>
              <a:buFontTx/>
              <a:buChar char="-"/>
            </a:pPr>
            <a:r>
              <a:rPr lang="en-US" dirty="0" err="1" smtClean="0"/>
              <a:t>Musik</a:t>
            </a:r>
            <a:r>
              <a:rPr lang="en-US" dirty="0" smtClean="0"/>
              <a:t> / </a:t>
            </a:r>
            <a:r>
              <a:rPr lang="en-US" dirty="0" err="1" smtClean="0"/>
              <a:t>seni</a:t>
            </a:r>
            <a:endParaRPr lang="en-US" dirty="0" smtClean="0"/>
          </a:p>
          <a:p>
            <a:pPr>
              <a:buFontTx/>
              <a:buChar char="-"/>
            </a:pPr>
            <a:r>
              <a:rPr lang="en-US" dirty="0" err="1" smtClean="0"/>
              <a:t>Olahraga</a:t>
            </a:r>
            <a:endParaRPr lang="en-US" dirty="0"/>
          </a:p>
        </p:txBody>
      </p:sp>
      <p:sp>
        <p:nvSpPr>
          <p:cNvPr id="4" name="Text Placeholder 3"/>
          <p:cNvSpPr>
            <a:spLocks noGrp="1"/>
          </p:cNvSpPr>
          <p:nvPr>
            <p:ph type="body" sz="half" idx="2"/>
          </p:nvPr>
        </p:nvSpPr>
        <p:spPr>
          <a:xfrm>
            <a:off x="839788" y="1148576"/>
            <a:ext cx="3932237" cy="5084956"/>
          </a:xfrm>
        </p:spPr>
        <p:txBody>
          <a:bodyPr>
            <a:noAutofit/>
          </a:bodyPr>
          <a:lstStyle/>
          <a:p>
            <a:r>
              <a:rPr lang="id-ID" sz="2000" b="1" dirty="0"/>
              <a:t>Tanda-tanda kemarahan:</a:t>
            </a:r>
            <a:endParaRPr lang="en-US" sz="2000" dirty="0"/>
          </a:p>
          <a:p>
            <a:pPr algn="just"/>
            <a:r>
              <a:rPr lang="id-ID" sz="2000" b="1" dirty="0"/>
              <a:t>Fisik</a:t>
            </a:r>
            <a:r>
              <a:rPr lang="id-ID" sz="2000" dirty="0"/>
              <a:t>: Denyut jantung cepat, kesulitan bernapas, sakit kepala, sakit perut, berkeringat, merasa panas di wajah dan leher, dan gemetar. </a:t>
            </a:r>
            <a:endParaRPr lang="en-US" sz="2000" dirty="0"/>
          </a:p>
          <a:p>
            <a:pPr algn="just"/>
            <a:r>
              <a:rPr lang="id-ID" sz="2000" b="1" dirty="0"/>
              <a:t>Mental: </a:t>
            </a:r>
            <a:r>
              <a:rPr lang="id-ID" sz="2000" dirty="0"/>
              <a:t>Kesulitan berkonsentrasi, terobsesi pada situasi dan memikirkan pikiran dendam.</a:t>
            </a:r>
            <a:endParaRPr lang="en-US" sz="2000" dirty="0"/>
          </a:p>
          <a:p>
            <a:pPr algn="just"/>
            <a:r>
              <a:rPr lang="id-ID" sz="2000" b="1" dirty="0"/>
              <a:t>Emosional: </a:t>
            </a:r>
            <a:r>
              <a:rPr lang="id-ID" sz="2000" dirty="0"/>
              <a:t>Kesedihan, rasa bersalah, benci, merasa ingin menyakiti seseorang, perlu sendirian dan mati rasa</a:t>
            </a:r>
            <a:endParaRPr lang="en-US" sz="2000" dirty="0"/>
          </a:p>
          <a:p>
            <a:pPr algn="just"/>
            <a:r>
              <a:rPr lang="id-ID" sz="2000" b="1" dirty="0"/>
              <a:t>Perilaku: </a:t>
            </a:r>
            <a:r>
              <a:rPr lang="id-ID" sz="2000" dirty="0"/>
              <a:t>Mengepalkan tinju, mondar-mandir, </a:t>
            </a:r>
            <a:r>
              <a:rPr lang="id-ID" sz="2000" dirty="0" smtClean="0"/>
              <a:t>suara meninggi </a:t>
            </a:r>
            <a:r>
              <a:rPr lang="id-ID" sz="2000" dirty="0"/>
              <a:t>dan </a:t>
            </a:r>
            <a:r>
              <a:rPr lang="id-ID" sz="2000" dirty="0" smtClean="0"/>
              <a:t>cenderung bertindak agresif</a:t>
            </a:r>
            <a:r>
              <a:rPr lang="id-ID" sz="2000" dirty="0"/>
              <a:t>.</a:t>
            </a:r>
            <a:endParaRPr lang="en-US" sz="2000" dirty="0"/>
          </a:p>
        </p:txBody>
      </p:sp>
    </p:spTree>
    <p:extLst>
      <p:ext uri="{BB962C8B-B14F-4D97-AF65-F5344CB8AC3E}">
        <p14:creationId xmlns:p14="http://schemas.microsoft.com/office/powerpoint/2010/main" val="3730870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7" y="111512"/>
            <a:ext cx="6352749" cy="664897"/>
          </a:xfrm>
        </p:spPr>
        <p:txBody>
          <a:bodyPr>
            <a:normAutofit fontScale="90000"/>
          </a:bodyPr>
          <a:lstStyle/>
          <a:p>
            <a:r>
              <a:rPr lang="en-US" sz="4800" b="1" dirty="0" smtClean="0"/>
              <a:t>6. PENYELESAIAN MASALAH</a:t>
            </a:r>
            <a:endParaRPr lang="en-US" sz="4800" b="1" dirty="0"/>
          </a:p>
        </p:txBody>
      </p:sp>
      <p:sp>
        <p:nvSpPr>
          <p:cNvPr id="3" name="Content Placeholder 2"/>
          <p:cNvSpPr>
            <a:spLocks noGrp="1"/>
          </p:cNvSpPr>
          <p:nvPr>
            <p:ph idx="1"/>
          </p:nvPr>
        </p:nvSpPr>
        <p:spPr/>
        <p:txBody>
          <a:bodyPr>
            <a:normAutofit fontScale="92500" lnSpcReduction="20000"/>
          </a:bodyPr>
          <a:lstStyle/>
          <a:p>
            <a:r>
              <a:rPr lang="en-US" dirty="0" err="1" smtClean="0"/>
              <a:t>Identifikasi</a:t>
            </a:r>
            <a:r>
              <a:rPr lang="en-US" dirty="0" smtClean="0"/>
              <a:t> </a:t>
            </a:r>
            <a:r>
              <a:rPr lang="en-US" dirty="0" err="1" smtClean="0"/>
              <a:t>dan</a:t>
            </a:r>
            <a:r>
              <a:rPr lang="en-US" dirty="0" smtClean="0"/>
              <a:t> </a:t>
            </a:r>
            <a:r>
              <a:rPr lang="en-US" dirty="0" err="1" smtClean="0"/>
              <a:t>analisis</a:t>
            </a:r>
            <a:r>
              <a:rPr lang="en-US" dirty="0" smtClean="0"/>
              <a:t> </a:t>
            </a:r>
            <a:r>
              <a:rPr lang="en-US" dirty="0" err="1" smtClean="0"/>
              <a:t>masalah</a:t>
            </a:r>
            <a:endParaRPr lang="en-US" dirty="0" smtClean="0"/>
          </a:p>
          <a:p>
            <a:pPr>
              <a:buFontTx/>
              <a:buChar char="-"/>
            </a:pPr>
            <a:r>
              <a:rPr lang="en-US" sz="2000" dirty="0" err="1" smtClean="0"/>
              <a:t>Masalahnya</a:t>
            </a:r>
            <a:r>
              <a:rPr lang="en-US" sz="2000" dirty="0" smtClean="0"/>
              <a:t> </a:t>
            </a:r>
            <a:r>
              <a:rPr lang="en-US" sz="2000" dirty="0" err="1" smtClean="0"/>
              <a:t>apa</a:t>
            </a:r>
            <a:r>
              <a:rPr lang="en-US" sz="2000" dirty="0" smtClean="0"/>
              <a:t>… </a:t>
            </a:r>
            <a:r>
              <a:rPr lang="en-US" sz="2000" dirty="0" err="1" smtClean="0"/>
              <a:t>harus</a:t>
            </a:r>
            <a:r>
              <a:rPr lang="en-US" sz="2000" dirty="0" smtClean="0"/>
              <a:t> </a:t>
            </a:r>
            <a:r>
              <a:rPr lang="en-US" sz="2000" dirty="0" err="1" smtClean="0"/>
              <a:t>jelas</a:t>
            </a:r>
            <a:endParaRPr lang="en-US" sz="2000" dirty="0" smtClean="0"/>
          </a:p>
          <a:p>
            <a:pPr>
              <a:buFontTx/>
              <a:buChar char="-"/>
            </a:pPr>
            <a:r>
              <a:rPr lang="en-US" sz="2000" dirty="0" err="1" smtClean="0"/>
              <a:t>Apa</a:t>
            </a:r>
            <a:r>
              <a:rPr lang="en-US" sz="2000" dirty="0" smtClean="0"/>
              <a:t> </a:t>
            </a:r>
            <a:r>
              <a:rPr lang="en-US" sz="2000" dirty="0" err="1" smtClean="0"/>
              <a:t>penyebabnya</a:t>
            </a:r>
            <a:r>
              <a:rPr lang="en-US" sz="2000" dirty="0" smtClean="0"/>
              <a:t>… </a:t>
            </a:r>
            <a:r>
              <a:rPr lang="en-US" sz="2000" dirty="0" err="1" smtClean="0"/>
              <a:t>Apa</a:t>
            </a:r>
            <a:r>
              <a:rPr lang="en-US" sz="2000" dirty="0" smtClean="0"/>
              <a:t> </a:t>
            </a:r>
            <a:r>
              <a:rPr lang="en-US" sz="2000" dirty="0" err="1" smtClean="0"/>
              <a:t>solusi</a:t>
            </a:r>
            <a:r>
              <a:rPr lang="en-US" sz="2000" dirty="0" smtClean="0"/>
              <a:t> </a:t>
            </a:r>
            <a:r>
              <a:rPr lang="en-US" sz="2000" dirty="0" err="1" smtClean="0"/>
              <a:t>terbaik</a:t>
            </a:r>
            <a:r>
              <a:rPr lang="en-US" sz="2000" dirty="0" smtClean="0"/>
              <a:t>…</a:t>
            </a:r>
          </a:p>
          <a:p>
            <a:r>
              <a:rPr lang="en-US" dirty="0" err="1" smtClean="0"/>
              <a:t>Eksplorasi</a:t>
            </a:r>
            <a:r>
              <a:rPr lang="en-US" dirty="0" smtClean="0"/>
              <a:t> ide </a:t>
            </a:r>
            <a:r>
              <a:rPr lang="en-US" dirty="0" err="1" smtClean="0"/>
              <a:t>dan</a:t>
            </a:r>
            <a:r>
              <a:rPr lang="en-US" dirty="0" smtClean="0"/>
              <a:t> </a:t>
            </a:r>
            <a:r>
              <a:rPr lang="en-US" dirty="0" err="1" smtClean="0"/>
              <a:t>solusi</a:t>
            </a:r>
            <a:r>
              <a:rPr lang="en-US" dirty="0" smtClean="0"/>
              <a:t> </a:t>
            </a:r>
            <a:r>
              <a:rPr lang="en-US" dirty="0" err="1" smtClean="0"/>
              <a:t>alternatif</a:t>
            </a:r>
            <a:endParaRPr lang="en-US" dirty="0" smtClean="0"/>
          </a:p>
          <a:p>
            <a:pPr marL="0" indent="0">
              <a:buNone/>
            </a:pPr>
            <a:r>
              <a:rPr lang="en-US" sz="2000" dirty="0" smtClean="0"/>
              <a:t> -  </a:t>
            </a:r>
            <a:r>
              <a:rPr lang="en-US" sz="2000" dirty="0" err="1" smtClean="0"/>
              <a:t>Mencari</a:t>
            </a:r>
            <a:r>
              <a:rPr lang="en-US" sz="2000" dirty="0" smtClean="0"/>
              <a:t> </a:t>
            </a:r>
            <a:r>
              <a:rPr lang="en-US" sz="2000" dirty="0" err="1" smtClean="0"/>
              <a:t>kemungkinan</a:t>
            </a:r>
            <a:r>
              <a:rPr lang="en-US" sz="2000" dirty="0" smtClean="0"/>
              <a:t> (</a:t>
            </a:r>
            <a:r>
              <a:rPr lang="en-US" sz="2000" i="1" dirty="0" smtClean="0"/>
              <a:t>out of the box</a:t>
            </a:r>
            <a:r>
              <a:rPr lang="en-US" sz="2000" dirty="0" smtClean="0"/>
              <a:t>)</a:t>
            </a:r>
            <a:endParaRPr lang="en-US" sz="2000" dirty="0"/>
          </a:p>
          <a:p>
            <a:pPr marL="0" indent="0">
              <a:buNone/>
            </a:pPr>
            <a:r>
              <a:rPr lang="en-US" sz="2000" dirty="0" smtClean="0"/>
              <a:t> -  </a:t>
            </a:r>
            <a:r>
              <a:rPr lang="en-US" sz="2000" dirty="0" err="1" smtClean="0"/>
              <a:t>Memerlukan</a:t>
            </a:r>
            <a:r>
              <a:rPr lang="en-US" sz="2000" dirty="0" smtClean="0"/>
              <a:t> </a:t>
            </a:r>
            <a:r>
              <a:rPr lang="en-US" sz="2000" dirty="0" err="1" smtClean="0"/>
              <a:t>pengalaman</a:t>
            </a:r>
            <a:r>
              <a:rPr lang="en-US" sz="2000" dirty="0" smtClean="0"/>
              <a:t> </a:t>
            </a:r>
            <a:r>
              <a:rPr lang="en-US" sz="2000" dirty="0" err="1" smtClean="0"/>
              <a:t>dan</a:t>
            </a:r>
            <a:r>
              <a:rPr lang="en-US" sz="2000" dirty="0" smtClean="0"/>
              <a:t> </a:t>
            </a:r>
            <a:r>
              <a:rPr lang="en-US" sz="2000" dirty="0" err="1" smtClean="0"/>
              <a:t>kreativit</a:t>
            </a:r>
            <a:r>
              <a:rPr lang="id-ID" sz="2000" dirty="0" smtClean="0"/>
              <a:t>as</a:t>
            </a:r>
            <a:endParaRPr lang="en-US" sz="2000" dirty="0" smtClean="0"/>
          </a:p>
          <a:p>
            <a:r>
              <a:rPr lang="en-US" dirty="0" err="1" smtClean="0"/>
              <a:t>Bertahan</a:t>
            </a:r>
            <a:r>
              <a:rPr lang="en-US" dirty="0" smtClean="0"/>
              <a:t> </a:t>
            </a:r>
            <a:r>
              <a:rPr lang="en-US" dirty="0" err="1" smtClean="0"/>
              <a:t>dan</a:t>
            </a:r>
            <a:r>
              <a:rPr lang="en-US" dirty="0" smtClean="0"/>
              <a:t> </a:t>
            </a:r>
            <a:r>
              <a:rPr lang="en-US" dirty="0" err="1" smtClean="0"/>
              <a:t>mencari</a:t>
            </a:r>
            <a:r>
              <a:rPr lang="en-US" dirty="0" smtClean="0"/>
              <a:t> </a:t>
            </a:r>
            <a:r>
              <a:rPr lang="en-US" dirty="0" err="1" smtClean="0"/>
              <a:t>jalan</a:t>
            </a:r>
            <a:endParaRPr lang="en-US" dirty="0" smtClean="0"/>
          </a:p>
          <a:p>
            <a:pPr>
              <a:buFontTx/>
              <a:buChar char="-"/>
            </a:pPr>
            <a:r>
              <a:rPr lang="en-US" sz="2200" dirty="0" smtClean="0"/>
              <a:t>Ada </a:t>
            </a:r>
            <a:r>
              <a:rPr lang="en-US" sz="2200" dirty="0" err="1" smtClean="0"/>
              <a:t>saatnya</a:t>
            </a:r>
            <a:r>
              <a:rPr lang="en-US" sz="2200" dirty="0" smtClean="0"/>
              <a:t> </a:t>
            </a:r>
            <a:r>
              <a:rPr lang="en-US" sz="2200" dirty="0" err="1" smtClean="0"/>
              <a:t>kita</a:t>
            </a:r>
            <a:r>
              <a:rPr lang="en-US" sz="2200" dirty="0" smtClean="0"/>
              <a:t> </a:t>
            </a:r>
            <a:r>
              <a:rPr lang="en-US" sz="2200" dirty="0" err="1" smtClean="0"/>
              <a:t>perlu</a:t>
            </a:r>
            <a:r>
              <a:rPr lang="en-US" sz="2200" dirty="0" smtClean="0"/>
              <a:t> (</a:t>
            </a:r>
            <a:r>
              <a:rPr lang="en-US" sz="2200" dirty="0" err="1" smtClean="0"/>
              <a:t>kuat</a:t>
            </a:r>
            <a:r>
              <a:rPr lang="en-US" sz="2200" dirty="0" smtClean="0"/>
              <a:t>) </a:t>
            </a:r>
            <a:r>
              <a:rPr lang="en-US" sz="2200" dirty="0" err="1" smtClean="0"/>
              <a:t>bertahan</a:t>
            </a:r>
            <a:endParaRPr lang="en-US" sz="2200" dirty="0"/>
          </a:p>
          <a:p>
            <a:pPr>
              <a:buFontTx/>
              <a:buChar char="-"/>
            </a:pPr>
            <a:r>
              <a:rPr lang="en-US" sz="2200" dirty="0" err="1" smtClean="0"/>
              <a:t>Tetap</a:t>
            </a:r>
            <a:r>
              <a:rPr lang="en-US" sz="2200" dirty="0" smtClean="0"/>
              <a:t> </a:t>
            </a:r>
            <a:r>
              <a:rPr lang="en-US" sz="2200" dirty="0" err="1" smtClean="0"/>
              <a:t>tenang</a:t>
            </a:r>
            <a:r>
              <a:rPr lang="en-US" sz="2200" dirty="0" smtClean="0"/>
              <a:t> </a:t>
            </a:r>
            <a:r>
              <a:rPr lang="en-US" sz="2200" dirty="0" err="1" smtClean="0"/>
              <a:t>dalam</a:t>
            </a:r>
            <a:r>
              <a:rPr lang="en-US" sz="2200" dirty="0" smtClean="0"/>
              <a:t> </a:t>
            </a:r>
            <a:r>
              <a:rPr lang="en-US" sz="2200" dirty="0" err="1" smtClean="0"/>
              <a:t>situasi</a:t>
            </a:r>
            <a:r>
              <a:rPr lang="en-US" sz="2200" dirty="0" smtClean="0"/>
              <a:t> </a:t>
            </a:r>
            <a:r>
              <a:rPr lang="en-US" sz="2200" dirty="0" err="1" smtClean="0"/>
              <a:t>tak</a:t>
            </a:r>
            <a:r>
              <a:rPr lang="en-US" sz="2200" dirty="0" smtClean="0"/>
              <a:t> </a:t>
            </a:r>
            <a:r>
              <a:rPr lang="en-US" sz="2200" dirty="0" err="1" smtClean="0"/>
              <a:t>terduga</a:t>
            </a:r>
            <a:r>
              <a:rPr lang="en-US" sz="2200" dirty="0" smtClean="0"/>
              <a:t>, </a:t>
            </a:r>
            <a:r>
              <a:rPr lang="en-US" sz="2200" dirty="0" err="1" smtClean="0"/>
              <a:t>sambil</a:t>
            </a:r>
            <a:r>
              <a:rPr lang="en-US" sz="2200" dirty="0" smtClean="0"/>
              <a:t> </a:t>
            </a:r>
            <a:r>
              <a:rPr lang="en-US" sz="2200" dirty="0" err="1" smtClean="0"/>
              <a:t>mencari</a:t>
            </a:r>
            <a:r>
              <a:rPr lang="en-US" sz="2200" dirty="0" smtClean="0"/>
              <a:t> </a:t>
            </a:r>
            <a:r>
              <a:rPr lang="en-US" sz="2200" dirty="0" err="1" smtClean="0"/>
              <a:t>jalan</a:t>
            </a:r>
            <a:r>
              <a:rPr lang="en-US" sz="2200" dirty="0" smtClean="0"/>
              <a:t> </a:t>
            </a:r>
            <a:r>
              <a:rPr lang="en-US" sz="2200" dirty="0" err="1" smtClean="0"/>
              <a:t>keluar</a:t>
            </a:r>
            <a:endParaRPr lang="en-US" sz="2200" dirty="0" smtClean="0"/>
          </a:p>
          <a:p>
            <a:r>
              <a:rPr lang="en-US" dirty="0" err="1" smtClean="0"/>
              <a:t>Jaringan</a:t>
            </a:r>
            <a:r>
              <a:rPr lang="en-US" dirty="0" smtClean="0"/>
              <a:t> </a:t>
            </a:r>
            <a:r>
              <a:rPr lang="en-US" dirty="0" err="1" smtClean="0"/>
              <a:t>kerja</a:t>
            </a:r>
            <a:endParaRPr lang="en-US" dirty="0" smtClean="0"/>
          </a:p>
          <a:p>
            <a:pPr>
              <a:buFontTx/>
              <a:buChar char="-"/>
            </a:pPr>
            <a:r>
              <a:rPr lang="en-US" sz="2200" dirty="0" err="1" smtClean="0"/>
              <a:t>Mampu</a:t>
            </a:r>
            <a:r>
              <a:rPr lang="en-US" sz="2200" dirty="0" smtClean="0"/>
              <a:t> </a:t>
            </a:r>
            <a:r>
              <a:rPr lang="en-US" sz="2200" dirty="0" err="1" smtClean="0"/>
              <a:t>mempengaruhi</a:t>
            </a:r>
            <a:r>
              <a:rPr lang="en-US" sz="2200" dirty="0" smtClean="0"/>
              <a:t> orang lain </a:t>
            </a:r>
            <a:r>
              <a:rPr lang="en-US" sz="2200" dirty="0" err="1" smtClean="0"/>
              <a:t>bergabung</a:t>
            </a:r>
            <a:r>
              <a:rPr lang="en-US" sz="2200" dirty="0" smtClean="0"/>
              <a:t> </a:t>
            </a:r>
            <a:r>
              <a:rPr lang="en-US" sz="2200" dirty="0" err="1" smtClean="0"/>
              <a:t>dijaringan</a:t>
            </a:r>
            <a:r>
              <a:rPr lang="en-US" sz="2200" dirty="0" smtClean="0"/>
              <a:t> </a:t>
            </a:r>
            <a:r>
              <a:rPr lang="en-US" sz="2200" dirty="0" err="1" smtClean="0"/>
              <a:t>kita</a:t>
            </a:r>
            <a:endParaRPr lang="en-US" sz="2200" dirty="0"/>
          </a:p>
          <a:p>
            <a:pPr>
              <a:buFontTx/>
              <a:buChar char="-"/>
            </a:pPr>
            <a:r>
              <a:rPr lang="en-US" sz="2200" dirty="0" err="1" smtClean="0"/>
              <a:t>Promosi</a:t>
            </a:r>
            <a:r>
              <a:rPr lang="en-US" sz="2200" dirty="0" smtClean="0"/>
              <a:t> </a:t>
            </a:r>
            <a:r>
              <a:rPr lang="en-US" sz="2200" dirty="0" err="1" smtClean="0"/>
              <a:t>kegiatan</a:t>
            </a:r>
            <a:endParaRPr lang="en-US" sz="2200" dirty="0" smtClean="0"/>
          </a:p>
          <a:p>
            <a:endParaRPr lang="en-US" dirty="0"/>
          </a:p>
        </p:txBody>
      </p:sp>
      <p:sp>
        <p:nvSpPr>
          <p:cNvPr id="4" name="Text Placeholder 3"/>
          <p:cNvSpPr>
            <a:spLocks noGrp="1"/>
          </p:cNvSpPr>
          <p:nvPr>
            <p:ph type="body" sz="half" idx="2"/>
          </p:nvPr>
        </p:nvSpPr>
        <p:spPr>
          <a:xfrm>
            <a:off x="839788" y="2475914"/>
            <a:ext cx="3932237" cy="3488788"/>
          </a:xfrm>
        </p:spPr>
        <p:txBody>
          <a:bodyPr/>
          <a:lstStyle/>
          <a:p>
            <a:endParaRPr lang="en-US" dirty="0"/>
          </a:p>
        </p:txBody>
      </p:sp>
      <p:sp>
        <p:nvSpPr>
          <p:cNvPr id="5" name="Rectangle 4"/>
          <p:cNvSpPr/>
          <p:nvPr/>
        </p:nvSpPr>
        <p:spPr>
          <a:xfrm>
            <a:off x="970671" y="869795"/>
            <a:ext cx="3801354" cy="1395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dirty="0" smtClean="0"/>
              <a:t>Proses </a:t>
            </a:r>
            <a:r>
              <a:rPr lang="en-US" dirty="0" err="1" smtClean="0"/>
              <a:t>berpikir</a:t>
            </a:r>
            <a:endParaRPr lang="en-US" dirty="0" smtClean="0"/>
          </a:p>
          <a:p>
            <a:pPr marL="285750" indent="-285750">
              <a:buFontTx/>
              <a:buChar char="-"/>
            </a:pPr>
            <a:r>
              <a:rPr lang="en-US" dirty="0" err="1" smtClean="0"/>
              <a:t>Masalah</a:t>
            </a:r>
            <a:r>
              <a:rPr lang="en-US" dirty="0" smtClean="0"/>
              <a:t> yang </a:t>
            </a:r>
            <a:r>
              <a:rPr lang="en-US" dirty="0" err="1" smtClean="0"/>
              <a:t>jelas</a:t>
            </a:r>
            <a:r>
              <a:rPr lang="en-US" dirty="0" smtClean="0"/>
              <a:t> – </a:t>
            </a:r>
            <a:r>
              <a:rPr lang="en-US" dirty="0" err="1" smtClean="0"/>
              <a:t>tujuan</a:t>
            </a:r>
            <a:r>
              <a:rPr lang="en-US" dirty="0" smtClean="0"/>
              <a:t>, </a:t>
            </a:r>
            <a:r>
              <a:rPr lang="en-US" dirty="0" err="1" smtClean="0"/>
              <a:t>solusi</a:t>
            </a:r>
            <a:endParaRPr lang="en-US" dirty="0" smtClean="0"/>
          </a:p>
          <a:p>
            <a:pPr marL="285750" indent="-285750">
              <a:buFontTx/>
              <a:buChar char="-"/>
            </a:pPr>
            <a:r>
              <a:rPr lang="en-US" dirty="0" err="1" smtClean="0"/>
              <a:t>Masalah</a:t>
            </a:r>
            <a:r>
              <a:rPr lang="en-US" dirty="0" smtClean="0"/>
              <a:t> yang </a:t>
            </a:r>
            <a:r>
              <a:rPr lang="en-US" dirty="0" err="1" smtClean="0"/>
              <a:t>tidak</a:t>
            </a:r>
            <a:r>
              <a:rPr lang="en-US" dirty="0" smtClean="0"/>
              <a:t> </a:t>
            </a:r>
            <a:r>
              <a:rPr lang="en-US" dirty="0" err="1" smtClean="0"/>
              <a:t>jelas</a:t>
            </a:r>
            <a:endParaRPr lang="en-US" dirty="0"/>
          </a:p>
        </p:txBody>
      </p:sp>
      <p:pic>
        <p:nvPicPr>
          <p:cNvPr id="7" name="Picture 6" descr="Image result for when the soft skill will take place"/>
          <p:cNvPicPr/>
          <p:nvPr/>
        </p:nvPicPr>
        <p:blipFill>
          <a:blip r:embed="rId2">
            <a:extLst>
              <a:ext uri="{28A0092B-C50C-407E-A947-70E740481C1C}">
                <a14:useLocalDpi xmlns:a14="http://schemas.microsoft.com/office/drawing/2010/main" val="0"/>
              </a:ext>
            </a:extLst>
          </a:blip>
          <a:srcRect/>
          <a:stretch>
            <a:fillRect/>
          </a:stretch>
        </p:blipFill>
        <p:spPr bwMode="auto">
          <a:xfrm>
            <a:off x="839787" y="2475914"/>
            <a:ext cx="3932237" cy="3488788"/>
          </a:xfrm>
          <a:prstGeom prst="rect">
            <a:avLst/>
          </a:prstGeom>
          <a:noFill/>
          <a:ln>
            <a:noFill/>
          </a:ln>
        </p:spPr>
      </p:pic>
    </p:spTree>
    <p:extLst>
      <p:ext uri="{BB962C8B-B14F-4D97-AF65-F5344CB8AC3E}">
        <p14:creationId xmlns:p14="http://schemas.microsoft.com/office/powerpoint/2010/main" val="2492703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758283"/>
            <a:ext cx="3944084" cy="5419491"/>
          </a:xfrm>
        </p:spPr>
        <p:txBody>
          <a:bodyPr>
            <a:normAutofit fontScale="90000"/>
          </a:bodyPr>
          <a:lstStyle/>
          <a:p>
            <a:r>
              <a:rPr lang="en-US" b="1" dirty="0" err="1" smtClean="0"/>
              <a:t>Studi</a:t>
            </a:r>
            <a:r>
              <a:rPr lang="en-US" b="1" dirty="0" smtClean="0"/>
              <a:t> </a:t>
            </a:r>
            <a:r>
              <a:rPr lang="en-US" b="1" dirty="0" err="1" smtClean="0"/>
              <a:t>Kasus</a:t>
            </a:r>
            <a:r>
              <a:rPr lang="en-US" b="1" dirty="0" smtClean="0"/>
              <a:t>  (UNAS)</a:t>
            </a:r>
            <a:br>
              <a:rPr lang="en-US" b="1" dirty="0" smtClean="0"/>
            </a:br>
            <a:r>
              <a:rPr lang="en-US" sz="2200" dirty="0"/>
              <a:t/>
            </a:r>
            <a:br>
              <a:rPr lang="en-US" sz="2200" dirty="0"/>
            </a:br>
            <a:r>
              <a:rPr lang="en-US" sz="2200" dirty="0" smtClean="0"/>
              <a:t>1. </a:t>
            </a:r>
            <a:r>
              <a:rPr lang="en-US" sz="2200" dirty="0" err="1" smtClean="0"/>
              <a:t>Secara</a:t>
            </a:r>
            <a:r>
              <a:rPr lang="en-US" sz="2200" dirty="0" smtClean="0"/>
              <a:t> </a:t>
            </a:r>
            <a:r>
              <a:rPr lang="en-US" sz="2200" dirty="0" err="1"/>
              <a:t>berkelompok</a:t>
            </a:r>
            <a:r>
              <a:rPr lang="en-US" sz="2200" dirty="0"/>
              <a:t> – </a:t>
            </a:r>
            <a:r>
              <a:rPr lang="en-US" sz="2200" dirty="0" err="1"/>
              <a:t>ketua</a:t>
            </a:r>
            <a:r>
              <a:rPr lang="en-US" sz="2200" dirty="0"/>
              <a:t> </a:t>
            </a:r>
            <a:r>
              <a:rPr lang="en-US" sz="2200" dirty="0" smtClean="0"/>
              <a:t>      </a:t>
            </a:r>
            <a:br>
              <a:rPr lang="en-US" sz="2200" dirty="0" smtClean="0"/>
            </a:br>
            <a:r>
              <a:rPr lang="en-US" sz="2200" dirty="0"/>
              <a:t> </a:t>
            </a:r>
            <a:r>
              <a:rPr lang="en-US" sz="2200" dirty="0" smtClean="0"/>
              <a:t>   </a:t>
            </a:r>
            <a:r>
              <a:rPr lang="en-US" sz="2200" dirty="0" err="1" smtClean="0"/>
              <a:t>kelompok</a:t>
            </a:r>
            <a:r>
              <a:rPr lang="en-US" sz="2200" dirty="0" smtClean="0"/>
              <a:t> </a:t>
            </a:r>
            <a:r>
              <a:rPr lang="en-US" sz="2200" dirty="0" err="1"/>
              <a:t>sebagai</a:t>
            </a:r>
            <a:r>
              <a:rPr lang="en-US" sz="2200" dirty="0"/>
              <a:t> </a:t>
            </a:r>
            <a:r>
              <a:rPr lang="en-US" sz="2200" dirty="0" err="1"/>
              <a:t>pemimpin</a:t>
            </a:r>
            <a:r>
              <a:rPr lang="en-US" sz="2200" dirty="0"/>
              <a:t/>
            </a:r>
            <a:br>
              <a:rPr lang="en-US" sz="2200" dirty="0"/>
            </a:br>
            <a:r>
              <a:rPr lang="en-US" sz="2200" dirty="0" smtClean="0"/>
              <a:t>2. </a:t>
            </a:r>
            <a:r>
              <a:rPr lang="id-ID" sz="2200" dirty="0" smtClean="0"/>
              <a:t>B</a:t>
            </a:r>
            <a:r>
              <a:rPr lang="en-US" sz="2200" dirty="0"/>
              <a:t>aca </a:t>
            </a:r>
            <a:r>
              <a:rPr lang="en-US" sz="2200" dirty="0" err="1"/>
              <a:t>dan</a:t>
            </a:r>
            <a:r>
              <a:rPr lang="en-US" sz="2200" dirty="0"/>
              <a:t> </a:t>
            </a:r>
            <a:r>
              <a:rPr lang="id-ID" sz="2200" dirty="0"/>
              <a:t>telaah</a:t>
            </a:r>
            <a:r>
              <a:rPr lang="en-US" sz="2200" dirty="0"/>
              <a:t> </a:t>
            </a:r>
            <a:r>
              <a:rPr lang="en-US" sz="2200" dirty="0" err="1"/>
              <a:t>hasil</a:t>
            </a:r>
            <a:r>
              <a:rPr lang="en-US" sz="2200" dirty="0"/>
              <a:t> </a:t>
            </a:r>
            <a:r>
              <a:rPr lang="id-ID" sz="2200" dirty="0" smtClean="0"/>
              <a:t>        </a:t>
            </a:r>
            <a:r>
              <a:rPr lang="en-US" sz="2200" dirty="0" err="1" smtClean="0"/>
              <a:t>penelitian</a:t>
            </a:r>
            <a:r>
              <a:rPr lang="en-US" sz="2200" dirty="0" smtClean="0"/>
              <a:t> </a:t>
            </a:r>
            <a:r>
              <a:rPr lang="en-US" sz="2200" dirty="0"/>
              <a:t>di </a:t>
            </a:r>
            <a:r>
              <a:rPr lang="en-US" sz="2200" dirty="0" smtClean="0"/>
              <a:t/>
            </a:r>
            <a:br>
              <a:rPr lang="en-US" sz="2200" dirty="0" smtClean="0"/>
            </a:br>
            <a:r>
              <a:rPr lang="en-US" sz="2200" dirty="0"/>
              <a:t> </a:t>
            </a:r>
            <a:r>
              <a:rPr lang="en-US" sz="2200" dirty="0" smtClean="0"/>
              <a:t>   </a:t>
            </a:r>
            <a:r>
              <a:rPr lang="en-US" sz="2200" dirty="0" err="1" smtClean="0"/>
              <a:t>atas</a:t>
            </a:r>
            <a:r>
              <a:rPr lang="en-US" sz="2200" dirty="0" smtClean="0"/>
              <a:t> </a:t>
            </a:r>
            <a:r>
              <a:rPr lang="en-US" sz="2200" dirty="0"/>
              <a:t>(</a:t>
            </a:r>
            <a:r>
              <a:rPr lang="en-US" sz="2200" dirty="0" err="1"/>
              <a:t>Tentang</a:t>
            </a:r>
            <a:r>
              <a:rPr lang="en-US" sz="2200" dirty="0"/>
              <a:t> </a:t>
            </a:r>
            <a:r>
              <a:rPr lang="en-US" sz="2200" dirty="0" err="1"/>
              <a:t>apa</a:t>
            </a:r>
            <a:r>
              <a:rPr lang="en-US" sz="2200" dirty="0"/>
              <a:t>? </a:t>
            </a:r>
            <a:r>
              <a:rPr lang="en-US" sz="2200" dirty="0" err="1"/>
              <a:t>Apakah</a:t>
            </a:r>
            <a:r>
              <a:rPr lang="en-US" sz="2200" dirty="0"/>
              <a:t> </a:t>
            </a:r>
            <a:r>
              <a:rPr lang="en-US" sz="2200" dirty="0" smtClean="0"/>
              <a:t>  </a:t>
            </a:r>
            <a:br>
              <a:rPr lang="en-US" sz="2200" dirty="0" smtClean="0"/>
            </a:br>
            <a:r>
              <a:rPr lang="en-US" sz="2200" dirty="0"/>
              <a:t> </a:t>
            </a:r>
            <a:r>
              <a:rPr lang="en-US" sz="2200" dirty="0" smtClean="0"/>
              <a:t>   </a:t>
            </a:r>
            <a:r>
              <a:rPr lang="en-US" sz="2200" dirty="0" err="1" smtClean="0"/>
              <a:t>perkara</a:t>
            </a:r>
            <a:r>
              <a:rPr lang="en-US" sz="2200" dirty="0" smtClean="0"/>
              <a:t> </a:t>
            </a:r>
            <a:r>
              <a:rPr lang="en-US" sz="2200" dirty="0"/>
              <a:t>yang </a:t>
            </a:r>
            <a:r>
              <a:rPr lang="en-US" sz="2200" dirty="0" err="1" smtClean="0"/>
              <a:t>hendak</a:t>
            </a:r>
            <a:r>
              <a:rPr lang="en-US" sz="2200" dirty="0"/>
              <a:t> </a:t>
            </a:r>
            <a:r>
              <a:rPr lang="en-US" sz="2200" dirty="0" smtClean="0"/>
              <a:t>   </a:t>
            </a:r>
            <a:br>
              <a:rPr lang="en-US" sz="2200" dirty="0" smtClean="0"/>
            </a:br>
            <a:r>
              <a:rPr lang="en-US" sz="2200" dirty="0"/>
              <a:t> </a:t>
            </a:r>
            <a:r>
              <a:rPr lang="en-US" sz="2200" dirty="0" smtClean="0"/>
              <a:t>   </a:t>
            </a:r>
            <a:r>
              <a:rPr lang="en-US" sz="2200" dirty="0" err="1" smtClean="0"/>
              <a:t>disampaikan</a:t>
            </a:r>
            <a:r>
              <a:rPr lang="en-US" sz="2200" dirty="0"/>
              <a:t>?)</a:t>
            </a:r>
            <a:br>
              <a:rPr lang="en-US" sz="2200" dirty="0"/>
            </a:br>
            <a:r>
              <a:rPr lang="en-US" sz="2200" dirty="0" smtClean="0"/>
              <a:t>3. </a:t>
            </a:r>
            <a:r>
              <a:rPr lang="en-US" sz="2200" dirty="0" err="1" smtClean="0"/>
              <a:t>Setiap</a:t>
            </a:r>
            <a:r>
              <a:rPr lang="en-US" sz="2200" dirty="0" smtClean="0"/>
              <a:t>  </a:t>
            </a:r>
            <a:r>
              <a:rPr lang="en-US" sz="2200" dirty="0" err="1"/>
              <a:t>kelompok</a:t>
            </a:r>
            <a:r>
              <a:rPr lang="en-US" sz="2200" dirty="0"/>
              <a:t> </a:t>
            </a:r>
            <a:r>
              <a:rPr lang="en-US" sz="2200" dirty="0" err="1"/>
              <a:t>menyatakan</a:t>
            </a:r>
            <a:r>
              <a:rPr lang="en-US" sz="2200" dirty="0"/>
              <a:t> </a:t>
            </a:r>
            <a:r>
              <a:rPr lang="en-US" sz="2200" dirty="0" smtClean="0"/>
              <a:t/>
            </a:r>
            <a:br>
              <a:rPr lang="en-US" sz="2200" dirty="0" smtClean="0"/>
            </a:br>
            <a:r>
              <a:rPr lang="en-US" sz="2200" dirty="0"/>
              <a:t> </a:t>
            </a:r>
            <a:r>
              <a:rPr lang="en-US" sz="2200" dirty="0" smtClean="0"/>
              <a:t>   </a:t>
            </a:r>
            <a:r>
              <a:rPr lang="en-US" sz="2200" dirty="0" err="1" smtClean="0"/>
              <a:t>ulasan</a:t>
            </a:r>
            <a:r>
              <a:rPr lang="en-US" sz="2200" dirty="0" smtClean="0"/>
              <a:t> </a:t>
            </a:r>
            <a:r>
              <a:rPr lang="en-US" sz="2200" dirty="0" err="1"/>
              <a:t>secara</a:t>
            </a:r>
            <a:r>
              <a:rPr lang="en-US" sz="2200" dirty="0"/>
              <a:t> </a:t>
            </a:r>
            <a:r>
              <a:rPr lang="en-US" sz="2200" dirty="0" err="1"/>
              <a:t>ringkas</a:t>
            </a:r>
            <a:r>
              <a:rPr lang="en-US" sz="2200" dirty="0"/>
              <a:t>.</a:t>
            </a:r>
            <a:br>
              <a:rPr lang="en-US" sz="2200" dirty="0"/>
            </a:br>
            <a:r>
              <a:rPr lang="en-US" sz="2200" dirty="0" smtClean="0"/>
              <a:t>4. </a:t>
            </a:r>
            <a:r>
              <a:rPr lang="id-ID" sz="2200" dirty="0" smtClean="0"/>
              <a:t>Identifikasi </a:t>
            </a:r>
            <a:r>
              <a:rPr lang="id-ID" sz="2200" dirty="0"/>
              <a:t>dan susun</a:t>
            </a:r>
            <a:r>
              <a:rPr lang="en-US" sz="2200" dirty="0"/>
              <a:t> 7 </a:t>
            </a:r>
            <a:r>
              <a:rPr lang="en-US" sz="2200" dirty="0" err="1"/>
              <a:t>masalah</a:t>
            </a:r>
            <a:r>
              <a:rPr lang="en-US" sz="2200" dirty="0"/>
              <a:t> </a:t>
            </a:r>
            <a:r>
              <a:rPr lang="en-US" sz="2200" dirty="0" smtClean="0"/>
              <a:t/>
            </a:r>
            <a:br>
              <a:rPr lang="en-US" sz="2200" dirty="0" smtClean="0"/>
            </a:br>
            <a:r>
              <a:rPr lang="en-US" sz="2200" dirty="0"/>
              <a:t> </a:t>
            </a:r>
            <a:r>
              <a:rPr lang="en-US" sz="2200" dirty="0" smtClean="0"/>
              <a:t>   </a:t>
            </a:r>
            <a:r>
              <a:rPr lang="en-US" sz="2200" dirty="0" err="1" smtClean="0"/>
              <a:t>mahasiswa</a:t>
            </a:r>
            <a:r>
              <a:rPr lang="en-US" sz="2200" dirty="0"/>
              <a:t/>
            </a:r>
            <a:br>
              <a:rPr lang="en-US" sz="2200" dirty="0"/>
            </a:br>
            <a:r>
              <a:rPr lang="en-US" sz="2200" dirty="0" smtClean="0"/>
              <a:t>5. </a:t>
            </a:r>
            <a:r>
              <a:rPr lang="id-ID" sz="2200" dirty="0" smtClean="0"/>
              <a:t>Kemukakan</a:t>
            </a:r>
            <a:r>
              <a:rPr lang="en-US" sz="2200" dirty="0" smtClean="0"/>
              <a:t> </a:t>
            </a:r>
            <a:r>
              <a:rPr lang="en-US" sz="2200" dirty="0"/>
              <a:t>7 </a:t>
            </a:r>
            <a:r>
              <a:rPr lang="en-US" sz="2200" dirty="0" err="1"/>
              <a:t>solusi</a:t>
            </a:r>
            <a:r>
              <a:rPr lang="en-US" sz="2200" dirty="0"/>
              <a:t> </a:t>
            </a:r>
            <a:r>
              <a:rPr lang="en-US" sz="2200" dirty="0" err="1"/>
              <a:t>pada</a:t>
            </a:r>
            <a:r>
              <a:rPr lang="en-US" sz="2200" dirty="0"/>
              <a:t> </a:t>
            </a:r>
            <a:r>
              <a:rPr lang="en-US" sz="2200" dirty="0" err="1"/>
              <a:t>masalah</a:t>
            </a:r>
            <a:r>
              <a:rPr lang="en-US" sz="2200" dirty="0"/>
              <a:t> </a:t>
            </a:r>
            <a:r>
              <a:rPr lang="en-US" sz="2200" dirty="0" smtClean="0"/>
              <a:t> </a:t>
            </a:r>
            <a:br>
              <a:rPr lang="en-US" sz="2200" dirty="0" smtClean="0"/>
            </a:br>
            <a:r>
              <a:rPr lang="en-US" sz="2200" dirty="0" smtClean="0"/>
              <a:t>    </a:t>
            </a:r>
            <a:r>
              <a:rPr lang="en-US" sz="2200" dirty="0" err="1" smtClean="0"/>
              <a:t>mahasiswa</a:t>
            </a:r>
            <a:r>
              <a:rPr lang="en-US" sz="2200" dirty="0" smtClean="0"/>
              <a:t> </a:t>
            </a:r>
            <a:r>
              <a:rPr lang="en-US" sz="2200" dirty="0" err="1"/>
              <a:t>itu</a:t>
            </a:r>
            <a:r>
              <a:rPr lang="en-US" sz="2200" dirty="0"/>
              <a:t/>
            </a:r>
            <a:br>
              <a:rPr lang="en-US" sz="2200" dirty="0"/>
            </a:br>
            <a:r>
              <a:rPr lang="en-US" sz="2200" dirty="0" smtClean="0"/>
              <a:t>6. </a:t>
            </a:r>
            <a:r>
              <a:rPr lang="id-ID" sz="2200" dirty="0" smtClean="0"/>
              <a:t>Jelaskan</a:t>
            </a:r>
            <a:r>
              <a:rPr lang="en-US" sz="2200" dirty="0" smtClean="0"/>
              <a:t> </a:t>
            </a:r>
            <a:r>
              <a:rPr lang="en-US" sz="2200" dirty="0" err="1"/>
              <a:t>apakah</a:t>
            </a:r>
            <a:r>
              <a:rPr lang="en-US" sz="2200" dirty="0"/>
              <a:t> </a:t>
            </a:r>
            <a:r>
              <a:rPr lang="en-US" sz="2200" dirty="0" err="1"/>
              <a:t>pe</a:t>
            </a:r>
            <a:r>
              <a:rPr lang="id-ID" sz="2200" dirty="0"/>
              <a:t>l</a:t>
            </a:r>
            <a:r>
              <a:rPr lang="en-US" sz="2200" dirty="0" err="1"/>
              <a:t>ajaran</a:t>
            </a:r>
            <a:r>
              <a:rPr lang="en-US" sz="2200" dirty="0"/>
              <a:t> </a:t>
            </a:r>
            <a:r>
              <a:rPr lang="en-US" sz="2200" dirty="0" err="1"/>
              <a:t>utama</a:t>
            </a:r>
            <a:r>
              <a:rPr lang="en-US" sz="2200" dirty="0"/>
              <a:t> </a:t>
            </a:r>
            <a:r>
              <a:rPr lang="en-US" sz="2200" dirty="0" smtClean="0"/>
              <a:t/>
            </a:r>
            <a:br>
              <a:rPr lang="en-US" sz="2200" dirty="0" smtClean="0"/>
            </a:br>
            <a:r>
              <a:rPr lang="en-US" sz="2200" dirty="0"/>
              <a:t> </a:t>
            </a:r>
            <a:r>
              <a:rPr lang="en-US" sz="2200" dirty="0" smtClean="0"/>
              <a:t>   </a:t>
            </a:r>
            <a:r>
              <a:rPr lang="en-US" sz="2200" dirty="0" err="1" smtClean="0"/>
              <a:t>dari</a:t>
            </a:r>
            <a:r>
              <a:rPr lang="en-US" sz="2200" dirty="0" smtClean="0"/>
              <a:t> </a:t>
            </a:r>
            <a:r>
              <a:rPr lang="en-US" sz="2200" dirty="0" err="1"/>
              <a:t>aktifitas</a:t>
            </a:r>
            <a:r>
              <a:rPr lang="en-US" sz="2200" dirty="0"/>
              <a:t> </a:t>
            </a:r>
            <a:r>
              <a:rPr lang="en-US" sz="2200" dirty="0" err="1"/>
              <a:t>ini</a:t>
            </a:r>
            <a:r>
              <a:rPr lang="en-US" sz="2200" dirty="0"/>
              <a:t>.</a:t>
            </a:r>
            <a:r>
              <a:rPr lang="en-US" dirty="0"/>
              <a:t/>
            </a:r>
            <a:br>
              <a:rPr lang="en-US" dirty="0"/>
            </a:br>
            <a:r>
              <a:rPr lang="en-US" b="1" dirty="0" smtClean="0"/>
              <a:t> </a:t>
            </a:r>
            <a:endParaRPr lang="en-US" b="1" dirty="0"/>
          </a:p>
        </p:txBody>
      </p:sp>
      <p:sp>
        <p:nvSpPr>
          <p:cNvPr id="3" name="Content Placeholder 2"/>
          <p:cNvSpPr>
            <a:spLocks noGrp="1"/>
          </p:cNvSpPr>
          <p:nvPr>
            <p:ph idx="1"/>
          </p:nvPr>
        </p:nvSpPr>
        <p:spPr>
          <a:xfrm>
            <a:off x="5183188" y="457200"/>
            <a:ext cx="6172200" cy="6099717"/>
          </a:xfrm>
        </p:spPr>
        <p:txBody>
          <a:bodyPr>
            <a:normAutofit fontScale="70000" lnSpcReduction="20000"/>
          </a:bodyPr>
          <a:lstStyle/>
          <a:p>
            <a:pPr lvl="0"/>
            <a:endParaRPr lang="en-US" b="1" dirty="0" smtClean="0"/>
          </a:p>
          <a:p>
            <a:r>
              <a:rPr lang="id-ID" b="1" u="sng" dirty="0"/>
              <a:t>Studi kasus</a:t>
            </a:r>
            <a:r>
              <a:rPr lang="en-US" b="1" u="sng" dirty="0"/>
              <a:t> </a:t>
            </a:r>
            <a:r>
              <a:rPr lang="en-US" b="1" u="sng" dirty="0" smtClean="0"/>
              <a:t> </a:t>
            </a:r>
            <a:endParaRPr lang="en-US" dirty="0"/>
          </a:p>
          <a:p>
            <a:r>
              <a:rPr lang="en-US" b="1" dirty="0"/>
              <a:t>K</a:t>
            </a:r>
            <a:r>
              <a:rPr lang="id-ID" b="1" dirty="0"/>
              <a:t>ehidupan mahasiswa</a:t>
            </a:r>
            <a:r>
              <a:rPr lang="en-US" b="1" dirty="0"/>
              <a:t> UNAS: </a:t>
            </a:r>
            <a:r>
              <a:rPr lang="en-US" b="1" dirty="0" err="1"/>
              <a:t>Satu</a:t>
            </a:r>
            <a:r>
              <a:rPr lang="en-US" b="1" dirty="0"/>
              <a:t> </a:t>
            </a:r>
            <a:r>
              <a:rPr lang="en-US" b="1" dirty="0" smtClean="0"/>
              <a:t>pen</a:t>
            </a:r>
            <a:r>
              <a:rPr lang="id-ID" b="1" dirty="0" smtClean="0"/>
              <a:t>e</a:t>
            </a:r>
            <a:r>
              <a:rPr lang="en-US" b="1" dirty="0" err="1" smtClean="0"/>
              <a:t>litian</a:t>
            </a:r>
            <a:r>
              <a:rPr lang="en-US" b="1" dirty="0" smtClean="0"/>
              <a:t> </a:t>
            </a:r>
            <a:r>
              <a:rPr lang="en-US" b="1" dirty="0" err="1"/>
              <a:t>kualitatif</a:t>
            </a:r>
            <a:endParaRPr lang="en-US" dirty="0"/>
          </a:p>
          <a:p>
            <a:pPr algn="just"/>
            <a:r>
              <a:rPr lang="en-US" dirty="0" err="1"/>
              <a:t>Masalah</a:t>
            </a:r>
            <a:r>
              <a:rPr lang="en-US" dirty="0"/>
              <a:t> </a:t>
            </a:r>
            <a:r>
              <a:rPr lang="id-ID" dirty="0"/>
              <a:t>pada mahasiswa ad</a:t>
            </a:r>
            <a:r>
              <a:rPr lang="en-US" dirty="0" err="1"/>
              <a:t>alah</a:t>
            </a:r>
            <a:r>
              <a:rPr lang="en-US" dirty="0"/>
              <a:t> </a:t>
            </a:r>
            <a:r>
              <a:rPr lang="en-US" dirty="0" err="1"/>
              <a:t>mereka</a:t>
            </a:r>
            <a:r>
              <a:rPr lang="en-US" dirty="0"/>
              <a:t> </a:t>
            </a:r>
            <a:r>
              <a:rPr lang="en-US" dirty="0" err="1"/>
              <a:t>tidak</a:t>
            </a:r>
            <a:r>
              <a:rPr lang="en-US" dirty="0"/>
              <a:t> s</a:t>
            </a:r>
            <a:r>
              <a:rPr lang="id-ID" dirty="0"/>
              <a:t>a</a:t>
            </a:r>
            <a:r>
              <a:rPr lang="en-US" dirty="0" err="1"/>
              <a:t>dar</a:t>
            </a:r>
            <a:r>
              <a:rPr lang="en-US" dirty="0"/>
              <a:t> </a:t>
            </a:r>
            <a:r>
              <a:rPr lang="en-US" dirty="0" err="1"/>
              <a:t>apa</a:t>
            </a:r>
            <a:r>
              <a:rPr lang="en-US" dirty="0"/>
              <a:t> yang </a:t>
            </a:r>
            <a:r>
              <a:rPr lang="en-US" dirty="0" err="1"/>
              <a:t>membuat</a:t>
            </a:r>
            <a:r>
              <a:rPr lang="en-US" dirty="0"/>
              <a:t> </a:t>
            </a:r>
            <a:r>
              <a:rPr lang="en-US" dirty="0" err="1"/>
              <a:t>dirinya</a:t>
            </a:r>
            <a:r>
              <a:rPr lang="en-US" dirty="0"/>
              <a:t> </a:t>
            </a:r>
            <a:r>
              <a:rPr lang="en-US" dirty="0" err="1"/>
              <a:t>lebih</a:t>
            </a:r>
            <a:r>
              <a:rPr lang="en-US" dirty="0"/>
              <a:t> </a:t>
            </a:r>
            <a:r>
              <a:rPr lang="en-US" dirty="0" err="1"/>
              <a:t>bermakna</a:t>
            </a:r>
            <a:r>
              <a:rPr lang="en-US" dirty="0"/>
              <a:t> </a:t>
            </a:r>
            <a:r>
              <a:rPr lang="en-US" dirty="0" err="1"/>
              <a:t>setelah</a:t>
            </a:r>
            <a:r>
              <a:rPr lang="en-US" dirty="0"/>
              <a:t> </a:t>
            </a:r>
            <a:r>
              <a:rPr lang="en-US" dirty="0" err="1"/>
              <a:t>selesai</a:t>
            </a:r>
            <a:r>
              <a:rPr lang="en-US" dirty="0"/>
              <a:t> </a:t>
            </a:r>
            <a:r>
              <a:rPr lang="en-US" dirty="0" err="1"/>
              <a:t>kuliah</a:t>
            </a:r>
            <a:r>
              <a:rPr lang="en-US" dirty="0"/>
              <a:t> </a:t>
            </a:r>
            <a:r>
              <a:rPr lang="en-US" dirty="0" err="1"/>
              <a:t>nanti</a:t>
            </a:r>
            <a:r>
              <a:rPr lang="en-US" dirty="0"/>
              <a:t>. </a:t>
            </a:r>
            <a:r>
              <a:rPr lang="en-US" dirty="0" err="1"/>
              <a:t>Mungkin</a:t>
            </a:r>
            <a:r>
              <a:rPr lang="en-US" dirty="0"/>
              <a:t> </a:t>
            </a:r>
            <a:r>
              <a:rPr lang="en-US" dirty="0" err="1"/>
              <a:t>juga</a:t>
            </a:r>
            <a:r>
              <a:rPr lang="en-US" dirty="0"/>
              <a:t> k</a:t>
            </a:r>
            <a:r>
              <a:rPr lang="id-ID" dirty="0"/>
              <a:t>a</a:t>
            </a:r>
            <a:r>
              <a:rPr lang="en-US" dirty="0"/>
              <a:t>r</a:t>
            </a:r>
            <a:r>
              <a:rPr lang="id-ID" dirty="0"/>
              <a:t>e</a:t>
            </a:r>
            <a:r>
              <a:rPr lang="en-US" dirty="0" err="1"/>
              <a:t>na</a:t>
            </a:r>
            <a:r>
              <a:rPr lang="en-US" dirty="0"/>
              <a:t> </a:t>
            </a:r>
            <a:r>
              <a:rPr lang="en-US" dirty="0" err="1"/>
              <a:t>hambatan</a:t>
            </a:r>
            <a:r>
              <a:rPr lang="en-US" dirty="0"/>
              <a:t> </a:t>
            </a:r>
            <a:r>
              <a:rPr lang="en-US" dirty="0" err="1"/>
              <a:t>dari</a:t>
            </a:r>
            <a:r>
              <a:rPr lang="en-US" dirty="0"/>
              <a:t> </a:t>
            </a:r>
            <a:r>
              <a:rPr lang="en-US" dirty="0" err="1"/>
              <a:t>keluarga</a:t>
            </a:r>
            <a:r>
              <a:rPr lang="en-US" dirty="0"/>
              <a:t>, </a:t>
            </a:r>
            <a:r>
              <a:rPr lang="en-US" dirty="0" err="1"/>
              <a:t>lingkungan</a:t>
            </a:r>
            <a:r>
              <a:rPr lang="en-US" dirty="0"/>
              <a:t> </a:t>
            </a:r>
            <a:r>
              <a:rPr lang="en-US" dirty="0" err="1"/>
              <a:t>dan</a:t>
            </a:r>
            <a:r>
              <a:rPr lang="en-US" dirty="0"/>
              <a:t> </a:t>
            </a:r>
            <a:r>
              <a:rPr lang="en-US" dirty="0" err="1"/>
              <a:t>sebagainya</a:t>
            </a:r>
            <a:r>
              <a:rPr lang="en-US" dirty="0"/>
              <a:t>. </a:t>
            </a:r>
            <a:r>
              <a:rPr lang="id-ID" dirty="0"/>
              <a:t>Hal tersebut membuat</a:t>
            </a:r>
            <a:r>
              <a:rPr lang="en-US" dirty="0"/>
              <a:t> </a:t>
            </a:r>
            <a:r>
              <a:rPr lang="en-US" dirty="0" err="1"/>
              <a:t>mereka</a:t>
            </a:r>
            <a:r>
              <a:rPr lang="en-US" dirty="0"/>
              <a:t>  </a:t>
            </a:r>
            <a:r>
              <a:rPr lang="en-US" dirty="0" err="1"/>
              <a:t>kurang</a:t>
            </a:r>
            <a:r>
              <a:rPr lang="en-US" dirty="0"/>
              <a:t> </a:t>
            </a:r>
            <a:r>
              <a:rPr lang="en-US" dirty="0" err="1"/>
              <a:t>gigih</a:t>
            </a:r>
            <a:r>
              <a:rPr lang="en-US" dirty="0"/>
              <a:t>, </a:t>
            </a:r>
            <a:r>
              <a:rPr lang="en-US" dirty="0" err="1"/>
              <a:t>kurang</a:t>
            </a:r>
            <a:r>
              <a:rPr lang="en-US" dirty="0"/>
              <a:t> </a:t>
            </a:r>
            <a:r>
              <a:rPr lang="en-US" dirty="0" err="1"/>
              <a:t>berupaya</a:t>
            </a:r>
            <a:r>
              <a:rPr lang="en-US" dirty="0"/>
              <a:t> </a:t>
            </a:r>
            <a:r>
              <a:rPr lang="en-US" dirty="0" err="1"/>
              <a:t>maksimal</a:t>
            </a:r>
            <a:r>
              <a:rPr lang="en-US" dirty="0"/>
              <a:t> </a:t>
            </a:r>
            <a:r>
              <a:rPr lang="en-US" dirty="0" err="1"/>
              <a:t>untuk</a:t>
            </a:r>
            <a:r>
              <a:rPr lang="en-US" dirty="0"/>
              <a:t> </a:t>
            </a:r>
            <a:r>
              <a:rPr lang="en-US" dirty="0" err="1"/>
              <a:t>mencapai</a:t>
            </a:r>
            <a:r>
              <a:rPr lang="en-US" dirty="0"/>
              <a:t> </a:t>
            </a:r>
            <a:r>
              <a:rPr lang="en-US" dirty="0" err="1"/>
              <a:t>sesuatu</a:t>
            </a:r>
            <a:r>
              <a:rPr lang="en-US" dirty="0"/>
              <a:t>, </a:t>
            </a:r>
            <a:r>
              <a:rPr lang="en-US" dirty="0" err="1"/>
              <a:t>mudah</a:t>
            </a:r>
            <a:r>
              <a:rPr lang="en-US" dirty="0"/>
              <a:t> </a:t>
            </a:r>
            <a:r>
              <a:rPr lang="en-US" dirty="0" err="1"/>
              <a:t>menyerah</a:t>
            </a:r>
            <a:r>
              <a:rPr lang="en-US" dirty="0"/>
              <a:t>, </a:t>
            </a:r>
            <a:r>
              <a:rPr lang="en-US" dirty="0" err="1"/>
              <a:t>kurang</a:t>
            </a:r>
            <a:r>
              <a:rPr lang="en-US" dirty="0"/>
              <a:t> </a:t>
            </a:r>
            <a:r>
              <a:rPr lang="en-US" dirty="0" err="1"/>
              <a:t>daya</a:t>
            </a:r>
            <a:r>
              <a:rPr lang="en-US" dirty="0"/>
              <a:t> </a:t>
            </a:r>
            <a:r>
              <a:rPr lang="en-US" dirty="0" err="1"/>
              <a:t>ketahanan</a:t>
            </a:r>
            <a:r>
              <a:rPr lang="en-US" dirty="0"/>
              <a:t> </a:t>
            </a:r>
            <a:r>
              <a:rPr lang="en-US" dirty="0" err="1"/>
              <a:t>sebaliknya</a:t>
            </a:r>
            <a:r>
              <a:rPr lang="en-US" dirty="0"/>
              <a:t> </a:t>
            </a:r>
            <a:r>
              <a:rPr lang="en-US" dirty="0" err="1"/>
              <a:t>banyak</a:t>
            </a:r>
            <a:r>
              <a:rPr lang="en-US" dirty="0"/>
              <a:t> </a:t>
            </a:r>
            <a:r>
              <a:rPr lang="id-ID" dirty="0"/>
              <a:t>menuntut</a:t>
            </a:r>
            <a:r>
              <a:rPr lang="en-US" dirty="0"/>
              <a:t>. </a:t>
            </a:r>
            <a:r>
              <a:rPr lang="en-US" dirty="0" err="1"/>
              <a:t>Mereka</a:t>
            </a:r>
            <a:r>
              <a:rPr lang="en-US" dirty="0"/>
              <a:t> </a:t>
            </a:r>
            <a:r>
              <a:rPr lang="id-ID" dirty="0"/>
              <a:t>seharusnya </a:t>
            </a:r>
            <a:r>
              <a:rPr lang="en-US" dirty="0"/>
              <a:t> </a:t>
            </a:r>
            <a:r>
              <a:rPr lang="en-US" dirty="0" err="1"/>
              <a:t>fokus</a:t>
            </a:r>
            <a:r>
              <a:rPr lang="en-US" dirty="0"/>
              <a:t>, </a:t>
            </a:r>
            <a:r>
              <a:rPr lang="en-US" dirty="0" err="1"/>
              <a:t>bersyukur</a:t>
            </a:r>
            <a:r>
              <a:rPr lang="en-US" dirty="0"/>
              <a:t>, </a:t>
            </a:r>
            <a:r>
              <a:rPr lang="en-US" dirty="0" err="1"/>
              <a:t>rendah</a:t>
            </a:r>
            <a:r>
              <a:rPr lang="en-US" dirty="0"/>
              <a:t> </a:t>
            </a:r>
            <a:r>
              <a:rPr lang="en-US" dirty="0" err="1"/>
              <a:t>hati</a:t>
            </a:r>
            <a:r>
              <a:rPr lang="en-US" dirty="0"/>
              <a:t> </a:t>
            </a:r>
            <a:r>
              <a:rPr lang="en-US" dirty="0" err="1"/>
              <a:t>dan</a:t>
            </a:r>
            <a:r>
              <a:rPr lang="en-US" dirty="0"/>
              <a:t> </a:t>
            </a:r>
            <a:r>
              <a:rPr lang="en-US" dirty="0" err="1"/>
              <a:t>jangan</a:t>
            </a:r>
            <a:r>
              <a:rPr lang="en-US" dirty="0"/>
              <a:t> </a:t>
            </a:r>
            <a:r>
              <a:rPr lang="en-US" dirty="0" err="1"/>
              <a:t>cepat</a:t>
            </a:r>
            <a:r>
              <a:rPr lang="en-US" dirty="0"/>
              <a:t> </a:t>
            </a:r>
            <a:r>
              <a:rPr lang="en-US" dirty="0" err="1"/>
              <a:t>mengeluh</a:t>
            </a:r>
            <a:r>
              <a:rPr lang="en-US" dirty="0"/>
              <a:t>. Kita </a:t>
            </a:r>
            <a:r>
              <a:rPr lang="en-US" dirty="0" err="1"/>
              <a:t>harus</a:t>
            </a:r>
            <a:r>
              <a:rPr lang="en-US" dirty="0"/>
              <a:t> </a:t>
            </a:r>
            <a:r>
              <a:rPr lang="en-US" dirty="0" err="1"/>
              <a:t>berbeda</a:t>
            </a:r>
            <a:r>
              <a:rPr lang="en-US" dirty="0"/>
              <a:t> </a:t>
            </a:r>
            <a:r>
              <a:rPr lang="en-US" dirty="0" err="1"/>
              <a:t>untuk</a:t>
            </a:r>
            <a:r>
              <a:rPr lang="en-US" dirty="0"/>
              <a:t> </a:t>
            </a:r>
            <a:r>
              <a:rPr lang="en-US" dirty="0" err="1"/>
              <a:t>menjadi</a:t>
            </a:r>
            <a:r>
              <a:rPr lang="en-US" dirty="0"/>
              <a:t> orang yang </a:t>
            </a:r>
            <a:r>
              <a:rPr lang="en-US" dirty="0" err="1"/>
              <a:t>berhasil</a:t>
            </a:r>
            <a:r>
              <a:rPr lang="en-US" dirty="0"/>
              <a:t>.</a:t>
            </a:r>
          </a:p>
          <a:p>
            <a:pPr algn="just"/>
            <a:r>
              <a:rPr lang="id-ID" dirty="0"/>
              <a:t>Mahasiswa</a:t>
            </a:r>
            <a:r>
              <a:rPr lang="en-US" dirty="0"/>
              <a:t> UNAS </a:t>
            </a:r>
            <a:r>
              <a:rPr lang="en-US" dirty="0" err="1"/>
              <a:t>harus</a:t>
            </a:r>
            <a:r>
              <a:rPr lang="en-US" dirty="0"/>
              <a:t> </a:t>
            </a:r>
            <a:r>
              <a:rPr lang="en-US" dirty="0" err="1"/>
              <a:t>mengenal</a:t>
            </a:r>
            <a:r>
              <a:rPr lang="en-US" dirty="0"/>
              <a:t> </a:t>
            </a:r>
            <a:r>
              <a:rPr lang="en-US" dirty="0" err="1"/>
              <a:t>dan</a:t>
            </a:r>
            <a:r>
              <a:rPr lang="en-US" dirty="0"/>
              <a:t> </a:t>
            </a:r>
            <a:r>
              <a:rPr lang="en-US" dirty="0" err="1"/>
              <a:t>sadar</a:t>
            </a:r>
            <a:r>
              <a:rPr lang="en-US" dirty="0"/>
              <a:t> </a:t>
            </a:r>
            <a:r>
              <a:rPr lang="en-US" dirty="0" err="1"/>
              <a:t>betul</a:t>
            </a:r>
            <a:r>
              <a:rPr lang="en-US" dirty="0"/>
              <a:t> </a:t>
            </a:r>
            <a:r>
              <a:rPr lang="en-US" dirty="0" err="1"/>
              <a:t>tentang</a:t>
            </a:r>
            <a:r>
              <a:rPr lang="en-US" dirty="0"/>
              <a:t> </a:t>
            </a:r>
            <a:r>
              <a:rPr lang="en-US" dirty="0" err="1"/>
              <a:t>kemampuan</a:t>
            </a:r>
            <a:r>
              <a:rPr lang="en-US" dirty="0"/>
              <a:t> </a:t>
            </a:r>
            <a:r>
              <a:rPr lang="en-US" dirty="0" err="1"/>
              <a:t>apa</a:t>
            </a:r>
            <a:r>
              <a:rPr lang="en-US" dirty="0"/>
              <a:t> yang </a:t>
            </a:r>
            <a:r>
              <a:rPr lang="en-US" dirty="0" err="1"/>
              <a:t>dia</a:t>
            </a:r>
            <a:r>
              <a:rPr lang="en-US" dirty="0"/>
              <a:t> </a:t>
            </a:r>
            <a:r>
              <a:rPr lang="en-US" dirty="0" err="1"/>
              <a:t>miliki</a:t>
            </a:r>
            <a:r>
              <a:rPr lang="en-US" dirty="0"/>
              <a:t> </a:t>
            </a:r>
            <a:r>
              <a:rPr lang="en-US" dirty="0" err="1"/>
              <a:t>dan</a:t>
            </a:r>
            <a:r>
              <a:rPr lang="en-US" dirty="0"/>
              <a:t> </a:t>
            </a:r>
            <a:r>
              <a:rPr lang="en-US" dirty="0" err="1"/>
              <a:t>apa</a:t>
            </a:r>
            <a:r>
              <a:rPr lang="en-US" dirty="0"/>
              <a:t> yang </a:t>
            </a:r>
            <a:r>
              <a:rPr lang="en-US" dirty="0" err="1"/>
              <a:t>dia</a:t>
            </a:r>
            <a:r>
              <a:rPr lang="en-US" dirty="0"/>
              <a:t> </a:t>
            </a:r>
            <a:r>
              <a:rPr lang="en-US" dirty="0" err="1"/>
              <a:t>minati</a:t>
            </a:r>
            <a:r>
              <a:rPr lang="en-US" dirty="0"/>
              <a:t>. </a:t>
            </a:r>
            <a:r>
              <a:rPr lang="en-US" dirty="0" err="1"/>
              <a:t>Apa</a:t>
            </a:r>
            <a:r>
              <a:rPr lang="en-US" dirty="0"/>
              <a:t> </a:t>
            </a:r>
            <a:r>
              <a:rPr lang="en-US" dirty="0" err="1"/>
              <a:t>nilai</a:t>
            </a:r>
            <a:r>
              <a:rPr lang="en-US" dirty="0"/>
              <a:t> </a:t>
            </a:r>
            <a:r>
              <a:rPr lang="en-US" dirty="0" err="1"/>
              <a:t>tambah</a:t>
            </a:r>
            <a:r>
              <a:rPr lang="en-US" dirty="0"/>
              <a:t> yang </a:t>
            </a:r>
            <a:r>
              <a:rPr lang="en-US" dirty="0" err="1"/>
              <a:t>musti</a:t>
            </a:r>
            <a:r>
              <a:rPr lang="en-US" dirty="0"/>
              <a:t> </a:t>
            </a:r>
            <a:r>
              <a:rPr lang="en-US" dirty="0" err="1"/>
              <a:t>diidentifikasi</a:t>
            </a:r>
            <a:r>
              <a:rPr lang="en-US" dirty="0"/>
              <a:t> </a:t>
            </a:r>
            <a:r>
              <a:rPr lang="en-US" dirty="0" err="1"/>
              <a:t>dan</a:t>
            </a:r>
            <a:r>
              <a:rPr lang="en-US" dirty="0"/>
              <a:t> </a:t>
            </a:r>
            <a:r>
              <a:rPr lang="en-US" dirty="0" err="1"/>
              <a:t>ditumbuh-kembangkan</a:t>
            </a:r>
            <a:r>
              <a:rPr lang="en-US" dirty="0"/>
              <a:t>. </a:t>
            </a:r>
            <a:r>
              <a:rPr lang="en-US" dirty="0" err="1"/>
              <a:t>Mereka</a:t>
            </a:r>
            <a:r>
              <a:rPr lang="en-US" dirty="0"/>
              <a:t> </a:t>
            </a:r>
            <a:r>
              <a:rPr lang="en-US" dirty="0" err="1"/>
              <a:t>harus</a:t>
            </a:r>
            <a:r>
              <a:rPr lang="en-US" dirty="0"/>
              <a:t> </a:t>
            </a:r>
            <a:r>
              <a:rPr lang="en-US" dirty="0" err="1"/>
              <a:t>mengukur</a:t>
            </a:r>
            <a:r>
              <a:rPr lang="en-US" dirty="0"/>
              <a:t> </a:t>
            </a:r>
            <a:r>
              <a:rPr lang="en-US" dirty="0" err="1"/>
              <a:t>diri</a:t>
            </a:r>
            <a:r>
              <a:rPr lang="en-US" dirty="0"/>
              <a:t> </a:t>
            </a:r>
            <a:r>
              <a:rPr lang="en-US" dirty="0" err="1"/>
              <a:t>sendiri</a:t>
            </a:r>
            <a:r>
              <a:rPr lang="en-US" dirty="0"/>
              <a:t> </a:t>
            </a:r>
            <a:r>
              <a:rPr lang="en-US" dirty="0" err="1"/>
              <a:t>bila</a:t>
            </a:r>
            <a:r>
              <a:rPr lang="en-US" dirty="0"/>
              <a:t> </a:t>
            </a:r>
            <a:r>
              <a:rPr lang="en-US" dirty="0" err="1"/>
              <a:t>berhadapan</a:t>
            </a:r>
            <a:r>
              <a:rPr lang="en-US" dirty="0"/>
              <a:t> </a:t>
            </a:r>
            <a:r>
              <a:rPr lang="en-US" dirty="0" err="1"/>
              <a:t>dengan</a:t>
            </a:r>
            <a:r>
              <a:rPr lang="id-ID" dirty="0"/>
              <a:t> per</a:t>
            </a:r>
            <a:r>
              <a:rPr lang="en-US" dirty="0" err="1"/>
              <a:t>soal</a:t>
            </a:r>
            <a:r>
              <a:rPr lang="id-ID" dirty="0"/>
              <a:t>an </a:t>
            </a:r>
            <a:r>
              <a:rPr lang="en-US" dirty="0" err="1"/>
              <a:t>kehidupan</a:t>
            </a:r>
            <a:r>
              <a:rPr lang="en-US" dirty="0"/>
              <a:t>. </a:t>
            </a:r>
            <a:r>
              <a:rPr lang="en-US" dirty="0" err="1"/>
              <a:t>Selain</a:t>
            </a:r>
            <a:r>
              <a:rPr lang="en-US" dirty="0"/>
              <a:t> </a:t>
            </a:r>
            <a:r>
              <a:rPr lang="en-US" dirty="0" err="1"/>
              <a:t>berhemat</a:t>
            </a:r>
            <a:r>
              <a:rPr lang="en-US" dirty="0"/>
              <a:t> </a:t>
            </a:r>
            <a:r>
              <a:rPr lang="en-US" dirty="0" err="1"/>
              <a:t>mereka</a:t>
            </a:r>
            <a:r>
              <a:rPr lang="en-US" dirty="0"/>
              <a:t> </a:t>
            </a:r>
            <a:r>
              <a:rPr lang="en-US" dirty="0" err="1"/>
              <a:t>harus</a:t>
            </a:r>
            <a:r>
              <a:rPr lang="en-US" dirty="0"/>
              <a:t> </a:t>
            </a:r>
            <a:r>
              <a:rPr lang="en-US" dirty="0" err="1"/>
              <a:t>panjang</a:t>
            </a:r>
            <a:r>
              <a:rPr lang="en-US" dirty="0"/>
              <a:t> </a:t>
            </a:r>
            <a:r>
              <a:rPr lang="en-US" dirty="0" err="1"/>
              <a:t>akal</a:t>
            </a:r>
            <a:r>
              <a:rPr lang="en-US" dirty="0"/>
              <a:t>. </a:t>
            </a:r>
            <a:r>
              <a:rPr lang="id-ID" dirty="0"/>
              <a:t>J</a:t>
            </a:r>
            <a:r>
              <a:rPr lang="en-US" dirty="0" err="1"/>
              <a:t>aman</a:t>
            </a:r>
            <a:r>
              <a:rPr lang="en-US" dirty="0"/>
              <a:t> digital </a:t>
            </a:r>
            <a:r>
              <a:rPr lang="en-US" dirty="0" err="1"/>
              <a:t>ini</a:t>
            </a:r>
            <a:r>
              <a:rPr lang="en-US" dirty="0"/>
              <a:t> </a:t>
            </a:r>
            <a:r>
              <a:rPr lang="en-US" dirty="0" err="1"/>
              <a:t>tidak</a:t>
            </a:r>
            <a:r>
              <a:rPr lang="en-US" dirty="0"/>
              <a:t> </a:t>
            </a:r>
            <a:r>
              <a:rPr lang="en-US" dirty="0" err="1"/>
              <a:t>ada</a:t>
            </a:r>
            <a:r>
              <a:rPr lang="en-US" dirty="0"/>
              <a:t> </a:t>
            </a:r>
            <a:r>
              <a:rPr lang="en-US" dirty="0" err="1"/>
              <a:t>lagi</a:t>
            </a:r>
            <a:r>
              <a:rPr lang="en-US" dirty="0"/>
              <a:t> </a:t>
            </a:r>
            <a:r>
              <a:rPr lang="en-US" dirty="0" err="1"/>
              <a:t>tempat</a:t>
            </a:r>
            <a:r>
              <a:rPr lang="en-US" dirty="0"/>
              <a:t> orang </a:t>
            </a:r>
            <a:r>
              <a:rPr lang="en-US" dirty="0" err="1"/>
              <a:t>bodoh</a:t>
            </a:r>
            <a:r>
              <a:rPr lang="en-US" dirty="0"/>
              <a:t> </a:t>
            </a:r>
            <a:r>
              <a:rPr lang="en-US" dirty="0" err="1"/>
              <a:t>kecuali</a:t>
            </a:r>
            <a:r>
              <a:rPr lang="en-US" dirty="0"/>
              <a:t> </a:t>
            </a:r>
            <a:r>
              <a:rPr lang="en-US" dirty="0" err="1"/>
              <a:t>dia</a:t>
            </a:r>
            <a:r>
              <a:rPr lang="en-US" dirty="0"/>
              <a:t> </a:t>
            </a:r>
            <a:r>
              <a:rPr lang="en-US" dirty="0" err="1"/>
              <a:t>malas</a:t>
            </a:r>
            <a:r>
              <a:rPr lang="en-US" dirty="0"/>
              <a:t>.</a:t>
            </a:r>
          </a:p>
          <a:p>
            <a:pPr marL="0" indent="0" algn="just">
              <a:buNone/>
            </a:pPr>
            <a:endParaRPr lang="en-US" dirty="0"/>
          </a:p>
        </p:txBody>
      </p:sp>
    </p:spTree>
    <p:extLst>
      <p:ext uri="{BB962C8B-B14F-4D97-AF65-F5344CB8AC3E}">
        <p14:creationId xmlns:p14="http://schemas.microsoft.com/office/powerpoint/2010/main" val="148674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6" y="200722"/>
            <a:ext cx="10850136" cy="540834"/>
          </a:xfrm>
        </p:spPr>
        <p:txBody>
          <a:bodyPr>
            <a:noAutofit/>
          </a:bodyPr>
          <a:lstStyle/>
          <a:p>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b="1" dirty="0" err="1" smtClean="0"/>
              <a:t>Tugas</a:t>
            </a:r>
            <a:r>
              <a:rPr lang="en-US" sz="2000" b="1" dirty="0" smtClean="0"/>
              <a:t> </a:t>
            </a:r>
            <a:r>
              <a:rPr lang="en-US" sz="2000" b="1" dirty="0" err="1" smtClean="0"/>
              <a:t>kelompok</a:t>
            </a:r>
            <a:r>
              <a:rPr lang="en-US" sz="2000" b="1" dirty="0" smtClean="0"/>
              <a:t>:</a:t>
            </a:r>
            <a:r>
              <a:rPr lang="en-US" sz="2000" dirty="0" smtClean="0"/>
              <a:t> </a:t>
            </a:r>
            <a:r>
              <a:rPr lang="en-US" sz="2000" dirty="0" err="1" smtClean="0"/>
              <a:t>apa</a:t>
            </a:r>
            <a:r>
              <a:rPr lang="en-US" sz="2000" dirty="0" smtClean="0"/>
              <a:t> </a:t>
            </a:r>
            <a:r>
              <a:rPr lang="en-US" sz="2000" dirty="0" err="1" smtClean="0"/>
              <a:t>perkara</a:t>
            </a:r>
            <a:r>
              <a:rPr lang="en-US" sz="2000" dirty="0" smtClean="0"/>
              <a:t> </a:t>
            </a:r>
            <a:r>
              <a:rPr lang="en-US" sz="2000" dirty="0" err="1" smtClean="0"/>
              <a:t>utama</a:t>
            </a:r>
            <a:r>
              <a:rPr lang="en-US" sz="2000" dirty="0" smtClean="0"/>
              <a:t> yang </a:t>
            </a:r>
            <a:r>
              <a:rPr lang="en-US" sz="2000" dirty="0" err="1" smtClean="0"/>
              <a:t>ingin</a:t>
            </a:r>
            <a:r>
              <a:rPr lang="en-US" sz="2000" dirty="0" smtClean="0"/>
              <a:t> </a:t>
            </a:r>
            <a:r>
              <a:rPr lang="en-US" sz="2000" dirty="0" err="1" smtClean="0"/>
              <a:t>disampaikan</a:t>
            </a:r>
            <a:r>
              <a:rPr lang="en-US" sz="2000" dirty="0" smtClean="0"/>
              <a:t>? </a:t>
            </a:r>
            <a:r>
              <a:rPr lang="en-US" sz="2000" dirty="0" err="1" smtClean="0"/>
              <a:t>Identifikasi</a:t>
            </a:r>
            <a:r>
              <a:rPr lang="en-US" sz="2000" dirty="0" smtClean="0"/>
              <a:t> </a:t>
            </a:r>
            <a:r>
              <a:rPr lang="en-US" sz="2000" dirty="0" err="1" smtClean="0"/>
              <a:t>dan</a:t>
            </a:r>
            <a:r>
              <a:rPr lang="en-US" sz="2000" dirty="0" smtClean="0"/>
              <a:t> </a:t>
            </a:r>
            <a:r>
              <a:rPr lang="en-US" sz="2000" dirty="0" err="1" smtClean="0"/>
              <a:t>susun</a:t>
            </a:r>
            <a:r>
              <a:rPr lang="en-US" sz="2000" dirty="0" smtClean="0"/>
              <a:t> 7 </a:t>
            </a:r>
            <a:r>
              <a:rPr lang="en-US" sz="2000" dirty="0" err="1" smtClean="0"/>
              <a:t>masalah</a:t>
            </a:r>
            <a:r>
              <a:rPr lang="en-US" sz="2000" dirty="0" smtClean="0"/>
              <a:t> </a:t>
            </a:r>
            <a:r>
              <a:rPr lang="en-US" sz="2000" dirty="0" err="1" smtClean="0"/>
              <a:t>mahasiswa</a:t>
            </a:r>
            <a:r>
              <a:rPr lang="en-US" sz="2000" dirty="0" smtClean="0"/>
              <a:t>; </a:t>
            </a:r>
            <a:r>
              <a:rPr lang="en-US" sz="2000" dirty="0" err="1" smtClean="0"/>
              <a:t>kemukakan</a:t>
            </a:r>
            <a:r>
              <a:rPr lang="en-US" sz="2000" dirty="0" smtClean="0"/>
              <a:t> 7 </a:t>
            </a:r>
            <a:r>
              <a:rPr lang="en-US" sz="2000" dirty="0" err="1" smtClean="0"/>
              <a:t>solusi</a:t>
            </a:r>
            <a:r>
              <a:rPr lang="en-US" sz="2000" dirty="0" smtClean="0"/>
              <a:t>; </a:t>
            </a:r>
            <a:r>
              <a:rPr lang="en-US" sz="2000" dirty="0" err="1" smtClean="0"/>
              <a:t>Jelaskan</a:t>
            </a:r>
            <a:r>
              <a:rPr lang="en-US" sz="2000" dirty="0" smtClean="0"/>
              <a:t> </a:t>
            </a:r>
            <a:r>
              <a:rPr lang="en-US" sz="2000" dirty="0" err="1" smtClean="0"/>
              <a:t>apakah</a:t>
            </a:r>
            <a:r>
              <a:rPr lang="en-US" sz="2000" dirty="0" smtClean="0"/>
              <a:t> </a:t>
            </a:r>
            <a:r>
              <a:rPr lang="en-US" sz="2000" dirty="0" err="1" smtClean="0"/>
              <a:t>pelajaran</a:t>
            </a:r>
            <a:r>
              <a:rPr lang="en-US" sz="2000" dirty="0" smtClean="0"/>
              <a:t> </a:t>
            </a:r>
            <a:r>
              <a:rPr lang="en-US" sz="2000" dirty="0" err="1" smtClean="0"/>
              <a:t>penting</a:t>
            </a:r>
            <a:r>
              <a:rPr lang="en-US" sz="2000" dirty="0" smtClean="0"/>
              <a:t> </a:t>
            </a:r>
            <a:r>
              <a:rPr lang="en-US" sz="2000" dirty="0" err="1" smtClean="0"/>
              <a:t>dari</a:t>
            </a:r>
            <a:r>
              <a:rPr lang="en-US" sz="2000" dirty="0" smtClean="0"/>
              <a:t> </a:t>
            </a:r>
            <a:r>
              <a:rPr lang="en-US" sz="2000" dirty="0" err="1" smtClean="0"/>
              <a:t>aktifitas</a:t>
            </a:r>
            <a:r>
              <a:rPr lang="en-US" sz="2000" dirty="0" smtClean="0"/>
              <a:t> </a:t>
            </a:r>
            <a:r>
              <a:rPr lang="en-US" sz="2000" dirty="0" err="1" smtClean="0"/>
              <a:t>ini</a:t>
            </a:r>
            <a:endParaRPr lang="en-US" sz="2000" dirty="0"/>
          </a:p>
        </p:txBody>
      </p:sp>
      <p:sp>
        <p:nvSpPr>
          <p:cNvPr id="3" name="Content Placeholder 2"/>
          <p:cNvSpPr>
            <a:spLocks noGrp="1"/>
          </p:cNvSpPr>
          <p:nvPr>
            <p:ph idx="1"/>
          </p:nvPr>
        </p:nvSpPr>
        <p:spPr>
          <a:xfrm>
            <a:off x="5183188" y="914400"/>
            <a:ext cx="6172200" cy="5620215"/>
          </a:xfrm>
        </p:spPr>
        <p:txBody>
          <a:bodyPr>
            <a:normAutofit fontScale="55000" lnSpcReduction="20000"/>
          </a:bodyPr>
          <a:lstStyle/>
          <a:p>
            <a:pPr marL="0" indent="0" algn="just">
              <a:buNone/>
            </a:pPr>
            <a:r>
              <a:rPr lang="en-US" dirty="0"/>
              <a:t>S</a:t>
            </a:r>
            <a:r>
              <a:rPr lang="id-ID" dirty="0"/>
              <a:t>elanjutnya, </a:t>
            </a:r>
            <a:r>
              <a:rPr lang="id-ID" i="1" dirty="0"/>
              <a:t>put problem on paper</a:t>
            </a:r>
            <a:r>
              <a:rPr lang="id-ID" dirty="0"/>
              <a:t>... apakah penyebabnya, mengapa dan apa </a:t>
            </a:r>
            <a:r>
              <a:rPr lang="id-ID" dirty="0" smtClean="0"/>
              <a:t>dampaknya</a:t>
            </a:r>
            <a:r>
              <a:rPr lang="en-US" dirty="0" smtClean="0"/>
              <a:t>? A</a:t>
            </a:r>
            <a:r>
              <a:rPr lang="id-ID" dirty="0" smtClean="0"/>
              <a:t>pakah </a:t>
            </a:r>
            <a:r>
              <a:rPr lang="id-ID" dirty="0"/>
              <a:t>solusi</a:t>
            </a:r>
            <a:r>
              <a:rPr lang="en-US" dirty="0"/>
              <a:t>?</a:t>
            </a:r>
            <a:r>
              <a:rPr lang="id-ID" dirty="0"/>
              <a:t> 1,2,3,4 ... </a:t>
            </a:r>
            <a:r>
              <a:rPr lang="id-ID" i="1" dirty="0"/>
              <a:t>What is worse case scenario</a:t>
            </a:r>
            <a:r>
              <a:rPr lang="id-ID" dirty="0"/>
              <a:t>? ... berapa kerugiannya? ... Apakah tindakan yang paling kecil resikonya baik dari segi biaya, waktu, reputasi, dan lain-lain.</a:t>
            </a:r>
            <a:endParaRPr lang="en-US" sz="1400" dirty="0"/>
          </a:p>
          <a:p>
            <a:pPr marL="0" lvl="0" indent="0" algn="just">
              <a:buNone/>
            </a:pPr>
            <a:r>
              <a:rPr lang="en-US" u="sng" dirty="0" smtClean="0"/>
              <a:t>Di </a:t>
            </a:r>
            <a:r>
              <a:rPr lang="en-US" u="sng" dirty="0" err="1"/>
              <a:t>Universitas</a:t>
            </a:r>
            <a:r>
              <a:rPr lang="en-US" u="sng" dirty="0"/>
              <a:t>, </a:t>
            </a:r>
            <a:r>
              <a:rPr lang="en-US" u="sng" dirty="0" err="1"/>
              <a:t>mahasiswa</a:t>
            </a:r>
            <a:r>
              <a:rPr lang="en-US" u="sng" dirty="0"/>
              <a:t> </a:t>
            </a:r>
            <a:r>
              <a:rPr lang="en-US" u="sng" dirty="0" err="1"/>
              <a:t>harus</a:t>
            </a:r>
            <a:r>
              <a:rPr lang="en-US" u="sng" dirty="0"/>
              <a:t> </a:t>
            </a:r>
            <a:r>
              <a:rPr lang="id-ID" u="sng" dirty="0"/>
              <a:t>mempunyai</a:t>
            </a:r>
            <a:r>
              <a:rPr lang="en-US" u="sng" dirty="0"/>
              <a:t> p</a:t>
            </a:r>
            <a:r>
              <a:rPr lang="id-ID" u="sng" dirty="0"/>
              <a:t>rinsip</a:t>
            </a:r>
            <a:r>
              <a:rPr lang="en-US" u="sng" dirty="0"/>
              <a:t>, </a:t>
            </a:r>
            <a:r>
              <a:rPr lang="en-US" u="sng" dirty="0" err="1"/>
              <a:t>bukan</a:t>
            </a:r>
            <a:r>
              <a:rPr lang="en-US" u="sng" dirty="0"/>
              <a:t> </a:t>
            </a:r>
            <a:r>
              <a:rPr lang="en-US" u="sng" dirty="0" err="1"/>
              <a:t>begitu</a:t>
            </a:r>
            <a:r>
              <a:rPr lang="en-US" u="sng" dirty="0"/>
              <a:t>?</a:t>
            </a:r>
            <a:endParaRPr lang="en-US" sz="2800" u="sng" dirty="0"/>
          </a:p>
          <a:p>
            <a:pPr marL="0" indent="0" algn="just">
              <a:buNone/>
            </a:pPr>
            <a:r>
              <a:rPr lang="id-ID" i="1" dirty="0" smtClean="0"/>
              <a:t>University </a:t>
            </a:r>
            <a:r>
              <a:rPr lang="id-ID" i="1" dirty="0"/>
              <a:t>is a war you fight by yourself. Majority student defeated halfway because of mental reason.</a:t>
            </a:r>
            <a:r>
              <a:rPr lang="en-US" i="1" dirty="0"/>
              <a:t> The resilience is not </a:t>
            </a:r>
            <a:r>
              <a:rPr lang="en-US" i="1" dirty="0" smtClean="0"/>
              <a:t>there.</a:t>
            </a:r>
            <a:endParaRPr lang="en-US" sz="1800" dirty="0"/>
          </a:p>
          <a:p>
            <a:pPr marL="0" indent="0" algn="just">
              <a:buNone/>
            </a:pPr>
            <a:r>
              <a:rPr lang="en-US" u="sng" dirty="0" err="1" smtClean="0"/>
              <a:t>Apa</a:t>
            </a:r>
            <a:r>
              <a:rPr lang="en-US" u="sng" dirty="0" smtClean="0"/>
              <a:t> </a:t>
            </a:r>
            <a:r>
              <a:rPr lang="en-US" u="sng" dirty="0" err="1"/>
              <a:t>prinsip</a:t>
            </a:r>
            <a:r>
              <a:rPr lang="en-US" u="sng" dirty="0"/>
              <a:t> </a:t>
            </a:r>
            <a:r>
              <a:rPr lang="en-US" u="sng" dirty="0" err="1"/>
              <a:t>berteman</a:t>
            </a:r>
            <a:r>
              <a:rPr lang="en-US" u="sng" dirty="0"/>
              <a:t>?</a:t>
            </a:r>
            <a:endParaRPr lang="en-US" sz="2800" u="sng" dirty="0"/>
          </a:p>
          <a:p>
            <a:pPr marL="0" indent="0" algn="just">
              <a:buNone/>
            </a:pPr>
            <a:r>
              <a:rPr lang="id-ID" dirty="0" smtClean="0"/>
              <a:t>Teman </a:t>
            </a:r>
            <a:r>
              <a:rPr lang="id-ID" dirty="0"/>
              <a:t>sangat penting. Masalah dengan teman akan timbul jika kita tidak mengerti bagaimana berteman, </a:t>
            </a:r>
            <a:r>
              <a:rPr lang="en-US" dirty="0" err="1"/>
              <a:t>tidak</a:t>
            </a:r>
            <a:r>
              <a:rPr lang="en-US" dirty="0"/>
              <a:t> </a:t>
            </a:r>
            <a:r>
              <a:rPr lang="en-US" dirty="0" err="1"/>
              <a:t>mengerti</a:t>
            </a:r>
            <a:r>
              <a:rPr lang="en-US" dirty="0"/>
              <a:t> </a:t>
            </a:r>
            <a:r>
              <a:rPr lang="id-ID" dirty="0"/>
              <a:t>cara membawa diri, </a:t>
            </a:r>
            <a:r>
              <a:rPr lang="en-US" dirty="0" err="1"/>
              <a:t>menolong</a:t>
            </a:r>
            <a:r>
              <a:rPr lang="en-US" dirty="0"/>
              <a:t> </a:t>
            </a:r>
            <a:r>
              <a:rPr lang="id-ID" dirty="0"/>
              <a:t>orang tapi tidak mengerti</a:t>
            </a:r>
            <a:r>
              <a:rPr lang="en-US" dirty="0"/>
              <a:t> </a:t>
            </a:r>
            <a:r>
              <a:rPr lang="en-US" dirty="0" err="1"/>
              <a:t>untuk</a:t>
            </a:r>
            <a:r>
              <a:rPr lang="en-US" dirty="0"/>
              <a:t> </a:t>
            </a:r>
            <a:r>
              <a:rPr lang="en-US" dirty="0" err="1"/>
              <a:t>menolong</a:t>
            </a:r>
            <a:r>
              <a:rPr lang="id-ID" dirty="0"/>
              <a:t> diri sendiri. Akibatnya, </a:t>
            </a:r>
            <a:r>
              <a:rPr lang="id-ID" i="1" dirty="0"/>
              <a:t>depressi   </a:t>
            </a:r>
            <a:r>
              <a:rPr lang="id-ID" dirty="0"/>
              <a:t>, tertekan dan salah tingkah. Sedih tapi tidak jelas penyebab dan solusinya. Ini dikategorikan sebagai </a:t>
            </a:r>
            <a:r>
              <a:rPr lang="id-ID" dirty="0" smtClean="0"/>
              <a:t>penyakit mental (</a:t>
            </a:r>
            <a:r>
              <a:rPr lang="id-ID" i="1" dirty="0" smtClean="0"/>
              <a:t>mental disease)</a:t>
            </a:r>
            <a:r>
              <a:rPr lang="id-ID" dirty="0" smtClean="0"/>
              <a:t>. </a:t>
            </a:r>
            <a:r>
              <a:rPr lang="id-ID" dirty="0"/>
              <a:t>Masalah itu 'bersarang' dalam </a:t>
            </a:r>
            <a:r>
              <a:rPr lang="id-ID" dirty="0" smtClean="0"/>
              <a:t>pikiran.</a:t>
            </a:r>
            <a:endParaRPr lang="en-US" sz="1800" dirty="0"/>
          </a:p>
          <a:p>
            <a:pPr marL="0" indent="0" algn="just">
              <a:buNone/>
            </a:pPr>
            <a:r>
              <a:rPr lang="en-US" u="sng" dirty="0" err="1" smtClean="0"/>
              <a:t>Bisa</a:t>
            </a:r>
            <a:r>
              <a:rPr lang="id-ID" u="sng" dirty="0"/>
              <a:t>kah kita tetapkan</a:t>
            </a:r>
            <a:r>
              <a:rPr lang="en-US" u="sng" dirty="0"/>
              <a:t> </a:t>
            </a:r>
            <a:r>
              <a:rPr lang="en-US" u="sng" dirty="0" err="1"/>
              <a:t>konsep</a:t>
            </a:r>
            <a:r>
              <a:rPr lang="en-US" u="sng" dirty="0"/>
              <a:t> </a:t>
            </a:r>
            <a:r>
              <a:rPr lang="en-US" u="sng" dirty="0" err="1"/>
              <a:t>berteman</a:t>
            </a:r>
            <a:r>
              <a:rPr lang="en-US" u="sng" dirty="0"/>
              <a:t>?</a:t>
            </a:r>
            <a:endParaRPr lang="en-US" sz="2800" u="sng" dirty="0"/>
          </a:p>
          <a:p>
            <a:pPr marL="0" indent="0" algn="just">
              <a:buNone/>
            </a:pPr>
            <a:r>
              <a:rPr lang="id-ID" dirty="0" smtClean="0"/>
              <a:t>Kit</a:t>
            </a:r>
            <a:r>
              <a:rPr lang="en-US" dirty="0"/>
              <a:t>a</a:t>
            </a:r>
            <a:r>
              <a:rPr lang="id-ID" dirty="0"/>
              <a:t> harus berpikiran jernih dan menetapkan prinsip. </a:t>
            </a:r>
            <a:r>
              <a:rPr lang="id-ID" i="1" dirty="0"/>
              <a:t>Principle of friend, quality is more important than quantity.</a:t>
            </a:r>
            <a:r>
              <a:rPr lang="id-ID" dirty="0"/>
              <a:t> Kita harus pandai memilih teman, bisa mempercayai teman, tidak </a:t>
            </a:r>
            <a:r>
              <a:rPr lang="en-US" dirty="0" err="1"/>
              <a:t>dengan</a:t>
            </a:r>
            <a:r>
              <a:rPr lang="en-US" dirty="0"/>
              <a:t> </a:t>
            </a:r>
            <a:r>
              <a:rPr lang="en-US" dirty="0" err="1"/>
              <a:t>mudah</a:t>
            </a:r>
            <a:r>
              <a:rPr lang="en-US" dirty="0"/>
              <a:t> mem</a:t>
            </a:r>
            <a:r>
              <a:rPr lang="id-ID" dirty="0"/>
              <a:t>percaya</a:t>
            </a:r>
            <a:r>
              <a:rPr lang="en-US" dirty="0" err="1"/>
              <a:t>i</a:t>
            </a:r>
            <a:r>
              <a:rPr lang="id-ID" dirty="0"/>
              <a:t> orang, tapi tidak menganggap musuh</a:t>
            </a:r>
            <a:r>
              <a:rPr lang="en-US" dirty="0"/>
              <a:t>.</a:t>
            </a:r>
            <a:endParaRPr lang="en-US" sz="1800" dirty="0"/>
          </a:p>
        </p:txBody>
      </p:sp>
      <p:sp>
        <p:nvSpPr>
          <p:cNvPr id="4" name="Text Placeholder 3"/>
          <p:cNvSpPr>
            <a:spLocks noGrp="1"/>
          </p:cNvSpPr>
          <p:nvPr>
            <p:ph type="body" sz="half" idx="2"/>
          </p:nvPr>
        </p:nvSpPr>
        <p:spPr>
          <a:xfrm>
            <a:off x="301083" y="914401"/>
            <a:ext cx="4650057" cy="5374888"/>
          </a:xfrm>
        </p:spPr>
        <p:txBody>
          <a:bodyPr>
            <a:normAutofit lnSpcReduction="10000"/>
          </a:bodyPr>
          <a:lstStyle/>
          <a:p>
            <a:r>
              <a:rPr lang="en-US" sz="1800" b="1" dirty="0" err="1"/>
              <a:t>Pengalaman</a:t>
            </a:r>
            <a:r>
              <a:rPr lang="en-US" sz="1800" b="1" dirty="0"/>
              <a:t> </a:t>
            </a:r>
            <a:r>
              <a:rPr lang="en-US" sz="1800" b="1" dirty="0" err="1"/>
              <a:t>hidup</a:t>
            </a:r>
            <a:r>
              <a:rPr lang="en-US" sz="1800" b="1" dirty="0"/>
              <a:t> </a:t>
            </a:r>
            <a:r>
              <a:rPr lang="en-US" sz="1800" b="1" dirty="0" err="1"/>
              <a:t>seorang</a:t>
            </a:r>
            <a:r>
              <a:rPr lang="en-US" sz="1800" b="1" dirty="0"/>
              <a:t> </a:t>
            </a:r>
            <a:r>
              <a:rPr lang="en-US" sz="1800" b="1" dirty="0" err="1"/>
              <a:t>mahasiswa</a:t>
            </a:r>
            <a:r>
              <a:rPr lang="en-US" sz="1800" b="1" dirty="0"/>
              <a:t> di </a:t>
            </a:r>
            <a:r>
              <a:rPr lang="en-US" sz="1800" b="1" dirty="0" err="1"/>
              <a:t>luar</a:t>
            </a:r>
            <a:r>
              <a:rPr lang="en-US" sz="1800" b="1" dirty="0"/>
              <a:t> </a:t>
            </a:r>
            <a:r>
              <a:rPr lang="en-US" sz="1800" b="1" dirty="0" err="1" smtClean="0"/>
              <a:t>neg</a:t>
            </a:r>
            <a:r>
              <a:rPr lang="id-ID" sz="1800" b="1" dirty="0" smtClean="0"/>
              <a:t>e</a:t>
            </a:r>
            <a:r>
              <a:rPr lang="en-US" sz="1800" b="1" dirty="0" smtClean="0"/>
              <a:t>r</a:t>
            </a:r>
            <a:r>
              <a:rPr lang="id-ID" sz="1800" b="1" dirty="0" smtClean="0"/>
              <a:t>i</a:t>
            </a:r>
            <a:endParaRPr lang="en-US" sz="1800" dirty="0"/>
          </a:p>
          <a:p>
            <a:pPr lvl="0" algn="just"/>
            <a:r>
              <a:rPr lang="en-US" sz="1800" u="sng" dirty="0" err="1"/>
              <a:t>Masalah</a:t>
            </a:r>
            <a:r>
              <a:rPr lang="en-US" sz="1800" u="sng" dirty="0"/>
              <a:t> </a:t>
            </a:r>
            <a:r>
              <a:rPr lang="en-US" sz="1800" u="sng" dirty="0" err="1"/>
              <a:t>mahasiswa</a:t>
            </a:r>
            <a:r>
              <a:rPr lang="en-US" sz="1800" u="sng" dirty="0"/>
              <a:t> </a:t>
            </a:r>
            <a:r>
              <a:rPr lang="en-US" sz="1800" u="sng" dirty="0" err="1"/>
              <a:t>itu</a:t>
            </a:r>
            <a:r>
              <a:rPr lang="en-US" sz="1800" u="sng" dirty="0"/>
              <a:t> </a:t>
            </a:r>
            <a:r>
              <a:rPr lang="en-US" sz="1800" u="sng" dirty="0" err="1"/>
              <a:t>ada</a:t>
            </a:r>
            <a:r>
              <a:rPr lang="en-US" sz="1800" u="sng" dirty="0"/>
              <a:t> </a:t>
            </a:r>
            <a:r>
              <a:rPr lang="en-US" sz="1800" u="sng" dirty="0" err="1"/>
              <a:t>hubungannya</a:t>
            </a:r>
            <a:r>
              <a:rPr lang="en-US" sz="1800" u="sng" dirty="0"/>
              <a:t> </a:t>
            </a:r>
            <a:r>
              <a:rPr lang="en-US" sz="1800" u="sng" dirty="0" err="1"/>
              <a:t>dengan</a:t>
            </a:r>
            <a:r>
              <a:rPr lang="en-US" sz="1800" u="sng" dirty="0"/>
              <a:t> </a:t>
            </a:r>
            <a:r>
              <a:rPr lang="en-US" sz="1800" u="sng" dirty="0" err="1"/>
              <a:t>apa</a:t>
            </a:r>
            <a:r>
              <a:rPr lang="en-US" sz="1800" u="sng" dirty="0"/>
              <a:t>?</a:t>
            </a:r>
          </a:p>
          <a:p>
            <a:pPr algn="just"/>
            <a:r>
              <a:rPr lang="id-ID" sz="1800" dirty="0" smtClean="0"/>
              <a:t>Masalah </a:t>
            </a:r>
            <a:r>
              <a:rPr lang="id-ID" sz="1800" dirty="0"/>
              <a:t>mahasiswa ada hubungannya dengan manusia lain, biaya, waktu dan pelajaran.</a:t>
            </a:r>
            <a:endParaRPr lang="en-US" sz="1800" dirty="0"/>
          </a:p>
          <a:p>
            <a:pPr algn="just"/>
            <a:r>
              <a:rPr lang="en-US" sz="1800" u="sng" dirty="0" err="1" smtClean="0"/>
              <a:t>Apa</a:t>
            </a:r>
            <a:r>
              <a:rPr lang="en-US" sz="1800" u="sng" dirty="0" smtClean="0"/>
              <a:t> </a:t>
            </a:r>
            <a:r>
              <a:rPr lang="en-US" sz="1800" u="sng" dirty="0"/>
              <a:t>yang </a:t>
            </a:r>
            <a:r>
              <a:rPr lang="en-US" sz="1800" u="sng" dirty="0" err="1"/>
              <a:t>dia</a:t>
            </a:r>
            <a:r>
              <a:rPr lang="en-US" sz="1800" u="sng" dirty="0"/>
              <a:t> </a:t>
            </a:r>
            <a:r>
              <a:rPr lang="en-US" sz="1800" u="sng" dirty="0" err="1"/>
              <a:t>lakukan</a:t>
            </a:r>
            <a:r>
              <a:rPr lang="en-US" sz="1800" u="sng" dirty="0"/>
              <a:t> </a:t>
            </a:r>
            <a:r>
              <a:rPr lang="en-US" sz="1800" u="sng" dirty="0" err="1"/>
              <a:t>bila</a:t>
            </a:r>
            <a:r>
              <a:rPr lang="en-US" sz="1800" u="sng" dirty="0"/>
              <a:t> </a:t>
            </a:r>
            <a:r>
              <a:rPr lang="en-US" sz="1800" u="sng" dirty="0" err="1"/>
              <a:t>berhadapan</a:t>
            </a:r>
            <a:r>
              <a:rPr lang="en-US" sz="1800" u="sng" dirty="0"/>
              <a:t> </a:t>
            </a:r>
            <a:r>
              <a:rPr lang="en-US" sz="1800" u="sng" dirty="0" err="1"/>
              <a:t>dengan</a:t>
            </a:r>
            <a:r>
              <a:rPr lang="en-US" sz="1800" u="sng" dirty="0"/>
              <a:t> </a:t>
            </a:r>
            <a:r>
              <a:rPr lang="en-US" sz="1800" u="sng" dirty="0" err="1"/>
              <a:t>masalah</a:t>
            </a:r>
            <a:r>
              <a:rPr lang="en-US" sz="1800" dirty="0"/>
              <a:t>?</a:t>
            </a:r>
          </a:p>
          <a:p>
            <a:pPr algn="just"/>
            <a:r>
              <a:rPr lang="id-ID" sz="1800" dirty="0" smtClean="0"/>
              <a:t>Dia </a:t>
            </a:r>
            <a:r>
              <a:rPr lang="id-ID" sz="1800" dirty="0"/>
              <a:t>akan tidur, tidak mau memikirkan. Dia duduk sendirian di kamar berpikir mencari solusi – </a:t>
            </a:r>
            <a:r>
              <a:rPr lang="id-ID" sz="1800" i="1" dirty="0"/>
              <a:t>this is not effective, you will just keep recalling.</a:t>
            </a:r>
            <a:endParaRPr lang="en-US" sz="1800" dirty="0"/>
          </a:p>
          <a:p>
            <a:pPr algn="just"/>
            <a:r>
              <a:rPr lang="en-US" sz="1800" u="sng" dirty="0" err="1" smtClean="0"/>
              <a:t>Menurut</a:t>
            </a:r>
            <a:r>
              <a:rPr lang="en-US" sz="1800" u="sng" dirty="0" smtClean="0"/>
              <a:t> </a:t>
            </a:r>
            <a:r>
              <a:rPr lang="en-US" sz="1800" u="sng" dirty="0" err="1"/>
              <a:t>anda</a:t>
            </a:r>
            <a:r>
              <a:rPr lang="en-US" sz="1800" u="sng" dirty="0"/>
              <a:t>, </a:t>
            </a:r>
            <a:r>
              <a:rPr lang="en-US" sz="1800" u="sng" dirty="0" err="1"/>
              <a:t>apa</a:t>
            </a:r>
            <a:r>
              <a:rPr lang="en-US" sz="1800" u="sng" dirty="0"/>
              <a:t> yang </a:t>
            </a:r>
            <a:r>
              <a:rPr lang="en-US" sz="1800" u="sng" dirty="0" err="1"/>
              <a:t>harus</a:t>
            </a:r>
            <a:r>
              <a:rPr lang="en-US" sz="1800" u="sng" dirty="0"/>
              <a:t> </a:t>
            </a:r>
            <a:r>
              <a:rPr lang="en-US" sz="1800" u="sng" dirty="0" err="1"/>
              <a:t>dia</a:t>
            </a:r>
            <a:r>
              <a:rPr lang="en-US" sz="1800" u="sng" dirty="0"/>
              <a:t> </a:t>
            </a:r>
            <a:r>
              <a:rPr lang="en-US" sz="1800" u="sng" dirty="0" err="1"/>
              <a:t>lakukan</a:t>
            </a:r>
            <a:r>
              <a:rPr lang="en-US" sz="1800" u="sng" dirty="0"/>
              <a:t>?</a:t>
            </a:r>
          </a:p>
          <a:p>
            <a:pPr algn="just"/>
            <a:r>
              <a:rPr lang="id-ID" sz="1800" dirty="0" smtClean="0"/>
              <a:t>Harus </a:t>
            </a:r>
            <a:r>
              <a:rPr lang="id-ID" sz="1800" dirty="0"/>
              <a:t>lakukan sesuatu ... tulis, tanya orang dan bahas, coba dengar pengalaman orang lain. Dia harus kosongkan pikiran dan masukan ide baru. Caranya, keluar dari kamar, </a:t>
            </a:r>
            <a:r>
              <a:rPr lang="id-ID" sz="1800" i="1" dirty="0"/>
              <a:t>go </a:t>
            </a:r>
            <a:r>
              <a:rPr lang="id-ID" sz="1800" i="1" dirty="0" smtClean="0"/>
              <a:t>outdoor</a:t>
            </a:r>
            <a:r>
              <a:rPr lang="id-ID" sz="1800" dirty="0" smtClean="0"/>
              <a:t>.</a:t>
            </a:r>
            <a:endParaRPr lang="en-US" sz="1800" dirty="0"/>
          </a:p>
          <a:p>
            <a:pPr algn="just"/>
            <a:r>
              <a:rPr lang="id-ID" dirty="0"/>
              <a:t> </a:t>
            </a:r>
            <a:endParaRPr lang="en-US" sz="1400" dirty="0"/>
          </a:p>
        </p:txBody>
      </p:sp>
    </p:spTree>
    <p:extLst>
      <p:ext uri="{BB962C8B-B14F-4D97-AF65-F5344CB8AC3E}">
        <p14:creationId xmlns:p14="http://schemas.microsoft.com/office/powerpoint/2010/main" val="3087770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8" y="87092"/>
            <a:ext cx="8017727" cy="794825"/>
          </a:xfrm>
        </p:spPr>
        <p:txBody>
          <a:bodyPr>
            <a:normAutofit fontScale="90000"/>
          </a:bodyPr>
          <a:lstStyle/>
          <a:p>
            <a:r>
              <a:rPr lang="en-US" sz="4800" b="1" dirty="0" smtClean="0"/>
              <a:t>7. </a:t>
            </a:r>
            <a:r>
              <a:rPr lang="en-US" sz="4800" b="1" dirty="0" err="1" smtClean="0"/>
              <a:t>Kemandirian</a:t>
            </a:r>
            <a:r>
              <a:rPr lang="en-US" sz="4800" b="1" dirty="0" smtClean="0"/>
              <a:t> </a:t>
            </a:r>
            <a:r>
              <a:rPr lang="en-US" sz="4800" b="1" dirty="0" err="1" smtClean="0"/>
              <a:t>dan</a:t>
            </a:r>
            <a:r>
              <a:rPr lang="en-US" sz="4800" b="1" dirty="0" smtClean="0"/>
              <a:t> </a:t>
            </a:r>
            <a:r>
              <a:rPr lang="en-US" sz="4800" b="1" dirty="0" err="1" smtClean="0"/>
              <a:t>kewirausahaan</a:t>
            </a:r>
            <a:endParaRPr lang="en-US" sz="4800" b="1" dirty="0"/>
          </a:p>
        </p:txBody>
      </p:sp>
      <p:sp>
        <p:nvSpPr>
          <p:cNvPr id="3" name="Content Placeholder 2"/>
          <p:cNvSpPr>
            <a:spLocks noGrp="1"/>
          </p:cNvSpPr>
          <p:nvPr>
            <p:ph idx="1"/>
          </p:nvPr>
        </p:nvSpPr>
        <p:spPr/>
        <p:txBody>
          <a:bodyPr>
            <a:normAutofit fontScale="92500" lnSpcReduction="20000"/>
          </a:bodyPr>
          <a:lstStyle/>
          <a:p>
            <a:r>
              <a:rPr lang="en-US" dirty="0" err="1" smtClean="0"/>
              <a:t>Pribadi</a:t>
            </a:r>
            <a:r>
              <a:rPr lang="en-US" dirty="0" smtClean="0"/>
              <a:t> yang </a:t>
            </a:r>
            <a:r>
              <a:rPr lang="en-US" dirty="0" err="1" smtClean="0"/>
              <a:t>mandiri</a:t>
            </a:r>
            <a:endParaRPr lang="en-US" dirty="0" smtClean="0"/>
          </a:p>
          <a:p>
            <a:pPr>
              <a:buFontTx/>
              <a:buChar char="-"/>
            </a:pPr>
            <a:r>
              <a:rPr lang="en-US" sz="2000" dirty="0" err="1" smtClean="0"/>
              <a:t>Sikap</a:t>
            </a:r>
            <a:r>
              <a:rPr lang="en-US" sz="2000" dirty="0" smtClean="0"/>
              <a:t> mental </a:t>
            </a:r>
            <a:r>
              <a:rPr lang="en-US" sz="2000" dirty="0" err="1" smtClean="0"/>
              <a:t>positif</a:t>
            </a:r>
            <a:r>
              <a:rPr lang="en-US" sz="2000" dirty="0" smtClean="0"/>
              <a:t>; rasa </a:t>
            </a:r>
            <a:r>
              <a:rPr lang="en-US" sz="2000" dirty="0" err="1" smtClean="0"/>
              <a:t>tanggungjawab</a:t>
            </a:r>
            <a:endParaRPr lang="en-US" sz="2000" dirty="0" smtClean="0"/>
          </a:p>
          <a:p>
            <a:pPr>
              <a:buFontTx/>
              <a:buChar char="-"/>
            </a:pPr>
            <a:r>
              <a:rPr lang="en-US" sz="2000" dirty="0" err="1" smtClean="0"/>
              <a:t>Mempunyai</a:t>
            </a:r>
            <a:r>
              <a:rPr lang="en-US" sz="2000" dirty="0" smtClean="0"/>
              <a:t> </a:t>
            </a:r>
            <a:r>
              <a:rPr lang="en-US" sz="2000" dirty="0" err="1" smtClean="0"/>
              <a:t>inisiatif</a:t>
            </a:r>
            <a:r>
              <a:rPr lang="en-US" sz="2000" dirty="0" smtClean="0"/>
              <a:t>; </a:t>
            </a:r>
            <a:r>
              <a:rPr lang="en-US" sz="2000" dirty="0" err="1" smtClean="0"/>
              <a:t>berani</a:t>
            </a:r>
            <a:r>
              <a:rPr lang="en-US" sz="2000" dirty="0" smtClean="0"/>
              <a:t> </a:t>
            </a:r>
            <a:r>
              <a:rPr lang="en-US" sz="2000" dirty="0" err="1" smtClean="0"/>
              <a:t>dan</a:t>
            </a:r>
            <a:r>
              <a:rPr lang="en-US" sz="2000" dirty="0" smtClean="0"/>
              <a:t> </a:t>
            </a:r>
            <a:r>
              <a:rPr lang="en-US" sz="2000" dirty="0" err="1" smtClean="0"/>
              <a:t>sabar</a:t>
            </a:r>
            <a:endParaRPr lang="en-US" sz="2000" dirty="0" smtClean="0"/>
          </a:p>
          <a:p>
            <a:r>
              <a:rPr lang="en-US" dirty="0" err="1" smtClean="0"/>
              <a:t>Promosi</a:t>
            </a:r>
            <a:endParaRPr lang="en-US" dirty="0" smtClean="0"/>
          </a:p>
          <a:p>
            <a:pPr marL="0" indent="0">
              <a:buNone/>
            </a:pPr>
            <a:r>
              <a:rPr lang="en-US" sz="2000" dirty="0" smtClean="0"/>
              <a:t> -  </a:t>
            </a:r>
            <a:r>
              <a:rPr lang="en-US" sz="2000" dirty="0" err="1" smtClean="0"/>
              <a:t>Mempromosi</a:t>
            </a:r>
            <a:r>
              <a:rPr lang="en-US" sz="2000" dirty="0" smtClean="0"/>
              <a:t> </a:t>
            </a:r>
            <a:r>
              <a:rPr lang="en-US" sz="2000" dirty="0" err="1" smtClean="0"/>
              <a:t>keahlian</a:t>
            </a:r>
            <a:r>
              <a:rPr lang="en-US" sz="2000" dirty="0" smtClean="0"/>
              <a:t> </a:t>
            </a:r>
            <a:r>
              <a:rPr lang="en-US" sz="2000" dirty="0" err="1" smtClean="0"/>
              <a:t>kita</a:t>
            </a:r>
            <a:r>
              <a:rPr lang="en-US" sz="2000" dirty="0" smtClean="0"/>
              <a:t> </a:t>
            </a:r>
            <a:r>
              <a:rPr lang="en-US" sz="2000" dirty="0" err="1" smtClean="0"/>
              <a:t>kepada</a:t>
            </a:r>
            <a:r>
              <a:rPr lang="en-US" sz="2000" dirty="0" smtClean="0"/>
              <a:t> </a:t>
            </a:r>
            <a:r>
              <a:rPr lang="en-US" sz="2000" dirty="0" err="1" smtClean="0"/>
              <a:t>pimpinan</a:t>
            </a:r>
            <a:endParaRPr lang="en-US" sz="2000" dirty="0" smtClean="0"/>
          </a:p>
          <a:p>
            <a:pPr marL="0" indent="0">
              <a:buNone/>
            </a:pPr>
            <a:r>
              <a:rPr lang="en-US" sz="2000" dirty="0" smtClean="0"/>
              <a:t> -  </a:t>
            </a:r>
            <a:r>
              <a:rPr lang="en-US" sz="2000" dirty="0" err="1" smtClean="0"/>
              <a:t>Reputasi</a:t>
            </a:r>
            <a:r>
              <a:rPr lang="en-US" sz="2000" dirty="0" smtClean="0"/>
              <a:t> </a:t>
            </a:r>
            <a:r>
              <a:rPr lang="en-US" sz="2000" dirty="0" err="1" smtClean="0"/>
              <a:t>pribadi</a:t>
            </a:r>
            <a:r>
              <a:rPr lang="en-US" sz="2000" dirty="0" smtClean="0"/>
              <a:t> </a:t>
            </a:r>
            <a:r>
              <a:rPr lang="en-US" sz="2000" dirty="0" err="1" smtClean="0"/>
              <a:t>dan</a:t>
            </a:r>
            <a:r>
              <a:rPr lang="en-US" sz="2000" dirty="0" smtClean="0"/>
              <a:t> </a:t>
            </a:r>
            <a:r>
              <a:rPr lang="en-US" sz="2000" dirty="0" err="1" smtClean="0"/>
              <a:t>kepintaran</a:t>
            </a:r>
            <a:r>
              <a:rPr lang="en-US" sz="2000" dirty="0" smtClean="0"/>
              <a:t> </a:t>
            </a:r>
            <a:r>
              <a:rPr lang="en-US" sz="2000" dirty="0" err="1" smtClean="0"/>
              <a:t>negosiasi</a:t>
            </a:r>
            <a:endParaRPr lang="en-US" sz="2000" dirty="0" smtClean="0"/>
          </a:p>
          <a:p>
            <a:r>
              <a:rPr lang="en-US" dirty="0" err="1" smtClean="0"/>
              <a:t>Strategi</a:t>
            </a:r>
            <a:r>
              <a:rPr lang="en-US" dirty="0" smtClean="0"/>
              <a:t> </a:t>
            </a:r>
            <a:r>
              <a:rPr lang="en-US" dirty="0" err="1" smtClean="0"/>
              <a:t>dan</a:t>
            </a:r>
            <a:r>
              <a:rPr lang="en-US" dirty="0" smtClean="0"/>
              <a:t> </a:t>
            </a:r>
            <a:r>
              <a:rPr lang="en-US" dirty="0" err="1" smtClean="0"/>
              <a:t>taktik</a:t>
            </a:r>
            <a:endParaRPr lang="en-US" dirty="0" smtClean="0"/>
          </a:p>
          <a:p>
            <a:pPr>
              <a:buFontTx/>
              <a:buChar char="-"/>
            </a:pPr>
            <a:r>
              <a:rPr lang="en-US" sz="2200" dirty="0" err="1" smtClean="0"/>
              <a:t>Strategi</a:t>
            </a:r>
            <a:r>
              <a:rPr lang="en-US" sz="2200" dirty="0" smtClean="0"/>
              <a:t>: </a:t>
            </a:r>
            <a:r>
              <a:rPr lang="en-US" sz="2200" dirty="0" err="1" smtClean="0"/>
              <a:t>pengaturan</a:t>
            </a:r>
            <a:r>
              <a:rPr lang="en-US" sz="2200" dirty="0" smtClean="0"/>
              <a:t> </a:t>
            </a:r>
            <a:r>
              <a:rPr lang="en-US" sz="2200" dirty="0" err="1" smtClean="0"/>
              <a:t>secara</a:t>
            </a:r>
            <a:r>
              <a:rPr lang="en-US" sz="2200" dirty="0" smtClean="0"/>
              <a:t> </a:t>
            </a:r>
            <a:r>
              <a:rPr lang="en-US" sz="2200" dirty="0" err="1" smtClean="0"/>
              <a:t>keseluruhan</a:t>
            </a:r>
            <a:endParaRPr lang="en-US" sz="2200" dirty="0"/>
          </a:p>
          <a:p>
            <a:pPr>
              <a:buFontTx/>
              <a:buChar char="-"/>
            </a:pPr>
            <a:r>
              <a:rPr lang="en-US" sz="2200" dirty="0" err="1" smtClean="0"/>
              <a:t>Taktik</a:t>
            </a:r>
            <a:r>
              <a:rPr lang="en-US" sz="2200" dirty="0" smtClean="0"/>
              <a:t>: </a:t>
            </a:r>
            <a:r>
              <a:rPr lang="en-US" sz="2200" dirty="0" err="1" smtClean="0"/>
              <a:t>tugas</a:t>
            </a:r>
            <a:r>
              <a:rPr lang="en-US" sz="2200" dirty="0" smtClean="0"/>
              <a:t> </a:t>
            </a:r>
            <a:r>
              <a:rPr lang="en-US" sz="2200" dirty="0" err="1" smtClean="0"/>
              <a:t>spesifik</a:t>
            </a:r>
            <a:r>
              <a:rPr lang="en-US" sz="2200" dirty="0" smtClean="0"/>
              <a:t> di </a:t>
            </a:r>
            <a:r>
              <a:rPr lang="en-US" sz="2200" dirty="0" err="1" smtClean="0"/>
              <a:t>bawah</a:t>
            </a:r>
            <a:r>
              <a:rPr lang="en-US" sz="2200" dirty="0" smtClean="0"/>
              <a:t> </a:t>
            </a:r>
            <a:r>
              <a:rPr lang="en-US" sz="2200" dirty="0" err="1" smtClean="0"/>
              <a:t>strategi</a:t>
            </a:r>
            <a:endParaRPr lang="en-US" sz="2200" dirty="0" smtClean="0"/>
          </a:p>
          <a:p>
            <a:r>
              <a:rPr lang="en-US" dirty="0" err="1" smtClean="0"/>
              <a:t>Wirausaha</a:t>
            </a:r>
            <a:r>
              <a:rPr lang="en-US" dirty="0" smtClean="0"/>
              <a:t> </a:t>
            </a:r>
            <a:r>
              <a:rPr lang="en-US" dirty="0" err="1" smtClean="0"/>
              <a:t>sejati</a:t>
            </a:r>
            <a:endParaRPr lang="en-US" dirty="0" smtClean="0"/>
          </a:p>
          <a:p>
            <a:pPr>
              <a:buFontTx/>
              <a:buChar char="-"/>
            </a:pPr>
            <a:r>
              <a:rPr lang="en-US" sz="2200" dirty="0" smtClean="0"/>
              <a:t>Orang yang </a:t>
            </a:r>
            <a:r>
              <a:rPr lang="en-US" sz="2200" dirty="0" err="1" smtClean="0"/>
              <a:t>siap</a:t>
            </a:r>
            <a:r>
              <a:rPr lang="en-US" sz="2200" dirty="0" smtClean="0"/>
              <a:t> </a:t>
            </a:r>
            <a:r>
              <a:rPr lang="en-US" sz="2200" dirty="0" err="1" smtClean="0"/>
              <a:t>menantang</a:t>
            </a:r>
            <a:r>
              <a:rPr lang="en-US" sz="2200" dirty="0" smtClean="0"/>
              <a:t> </a:t>
            </a:r>
            <a:r>
              <a:rPr lang="en-US" sz="2200" dirty="0" err="1" smtClean="0"/>
              <a:t>kebiasaan</a:t>
            </a:r>
            <a:r>
              <a:rPr lang="en-US" sz="2200" dirty="0" smtClean="0"/>
              <a:t> lama</a:t>
            </a:r>
          </a:p>
          <a:p>
            <a:pPr>
              <a:buFontTx/>
              <a:buChar char="-"/>
            </a:pPr>
            <a:r>
              <a:rPr lang="en-US" sz="2200" dirty="0" err="1" smtClean="0"/>
              <a:t>Tidak</a:t>
            </a:r>
            <a:r>
              <a:rPr lang="en-US" sz="2200" dirty="0" smtClean="0"/>
              <a:t> </a:t>
            </a:r>
            <a:r>
              <a:rPr lang="en-US" sz="2200" dirty="0" err="1" smtClean="0"/>
              <a:t>pernah</a:t>
            </a:r>
            <a:r>
              <a:rPr lang="en-US" sz="2200" dirty="0" smtClean="0"/>
              <a:t> </a:t>
            </a:r>
            <a:r>
              <a:rPr lang="en-US" sz="2200" dirty="0" err="1" smtClean="0"/>
              <a:t>bingung</a:t>
            </a:r>
            <a:r>
              <a:rPr lang="en-US" sz="2200" dirty="0" smtClean="0"/>
              <a:t> </a:t>
            </a:r>
            <a:r>
              <a:rPr lang="en-US" sz="2200" dirty="0" err="1" smtClean="0"/>
              <a:t>dengan</a:t>
            </a:r>
            <a:r>
              <a:rPr lang="en-US" sz="2200" dirty="0" smtClean="0"/>
              <a:t> </a:t>
            </a:r>
            <a:r>
              <a:rPr lang="en-US" sz="2200" dirty="0" err="1" smtClean="0"/>
              <a:t>kegagalan</a:t>
            </a:r>
            <a:r>
              <a:rPr lang="en-US" sz="2200" dirty="0" smtClean="0"/>
              <a:t>, </a:t>
            </a:r>
            <a:r>
              <a:rPr lang="en-US" sz="2200" dirty="0" err="1" smtClean="0"/>
              <a:t>ambil</a:t>
            </a:r>
            <a:r>
              <a:rPr lang="en-US" sz="2200" dirty="0" smtClean="0"/>
              <a:t> </a:t>
            </a:r>
            <a:r>
              <a:rPr lang="en-US" sz="2200" dirty="0" err="1" smtClean="0"/>
              <a:t>itu</a:t>
            </a:r>
            <a:r>
              <a:rPr lang="en-US" sz="2200" dirty="0" smtClean="0"/>
              <a:t> </a:t>
            </a:r>
            <a:r>
              <a:rPr lang="en-US" sz="2200" dirty="0" err="1" smtClean="0"/>
              <a:t>sebagai</a:t>
            </a:r>
            <a:r>
              <a:rPr lang="en-US" sz="2200" dirty="0" smtClean="0"/>
              <a:t> </a:t>
            </a:r>
            <a:r>
              <a:rPr lang="en-US" sz="2200" dirty="0" err="1" smtClean="0"/>
              <a:t>pengalaman</a:t>
            </a:r>
            <a:endParaRPr lang="en-US" sz="2200" dirty="0"/>
          </a:p>
          <a:p>
            <a:pPr>
              <a:buFontTx/>
              <a:buChar char="-"/>
            </a:pPr>
            <a:endParaRPr lang="en-US" sz="2200" dirty="0" smtClean="0"/>
          </a:p>
          <a:p>
            <a:endParaRPr lang="en-US" dirty="0"/>
          </a:p>
        </p:txBody>
      </p:sp>
      <p:sp>
        <p:nvSpPr>
          <p:cNvPr id="4" name="Text Placeholder 3"/>
          <p:cNvSpPr>
            <a:spLocks noGrp="1"/>
          </p:cNvSpPr>
          <p:nvPr>
            <p:ph type="body" sz="half" idx="2"/>
          </p:nvPr>
        </p:nvSpPr>
        <p:spPr>
          <a:xfrm>
            <a:off x="839788" y="2475914"/>
            <a:ext cx="3932237" cy="3488788"/>
          </a:xfrm>
        </p:spPr>
        <p:txBody>
          <a:bodyPr/>
          <a:lstStyle/>
          <a:p>
            <a:endParaRPr lang="en-US" dirty="0"/>
          </a:p>
        </p:txBody>
      </p:sp>
      <p:sp>
        <p:nvSpPr>
          <p:cNvPr id="5" name="Rectangle 4"/>
          <p:cNvSpPr/>
          <p:nvPr/>
        </p:nvSpPr>
        <p:spPr>
          <a:xfrm>
            <a:off x="839788" y="881917"/>
            <a:ext cx="4122420" cy="151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dirty="0" err="1" smtClean="0"/>
              <a:t>Mandiri</a:t>
            </a:r>
            <a:r>
              <a:rPr lang="en-US" dirty="0" smtClean="0"/>
              <a:t>: </a:t>
            </a:r>
            <a:r>
              <a:rPr lang="en-US" dirty="0" err="1" smtClean="0"/>
              <a:t>Keadaan</a:t>
            </a:r>
            <a:r>
              <a:rPr lang="en-US" dirty="0" smtClean="0"/>
              <a:t> </a:t>
            </a:r>
            <a:r>
              <a:rPr lang="en-US" dirty="0" err="1" smtClean="0"/>
              <a:t>kita</a:t>
            </a:r>
            <a:r>
              <a:rPr lang="en-US" dirty="0" smtClean="0"/>
              <a:t> yang </a:t>
            </a:r>
            <a:r>
              <a:rPr lang="en-US" dirty="0" err="1" smtClean="0"/>
              <a:t>dapat</a:t>
            </a:r>
            <a:r>
              <a:rPr lang="en-US" dirty="0" smtClean="0"/>
              <a:t> </a:t>
            </a:r>
            <a:r>
              <a:rPr lang="en-US" dirty="0" err="1" smtClean="0"/>
              <a:t>berdiri</a:t>
            </a:r>
            <a:r>
              <a:rPr lang="en-US" dirty="0" smtClean="0"/>
              <a:t> </a:t>
            </a:r>
            <a:r>
              <a:rPr lang="en-US" dirty="0" err="1" smtClean="0"/>
              <a:t>sendiri</a:t>
            </a:r>
            <a:r>
              <a:rPr lang="en-US" dirty="0" smtClean="0"/>
              <a:t> </a:t>
            </a:r>
            <a:r>
              <a:rPr lang="en-US" dirty="0" err="1" smtClean="0"/>
              <a:t>tanpa</a:t>
            </a:r>
            <a:r>
              <a:rPr lang="en-US" dirty="0" smtClean="0"/>
              <a:t> </a:t>
            </a:r>
            <a:r>
              <a:rPr lang="en-US" dirty="0" err="1" smtClean="0"/>
              <a:t>bergantung</a:t>
            </a:r>
            <a:r>
              <a:rPr lang="en-US" dirty="0" smtClean="0"/>
              <a:t> </a:t>
            </a:r>
            <a:r>
              <a:rPr lang="en-US" dirty="0" err="1" smtClean="0"/>
              <a:t>pada</a:t>
            </a:r>
            <a:r>
              <a:rPr lang="en-US" dirty="0" smtClean="0"/>
              <a:t> orang lain</a:t>
            </a:r>
          </a:p>
          <a:p>
            <a:pPr marL="285750" indent="-285750">
              <a:buFontTx/>
              <a:buChar char="-"/>
            </a:pPr>
            <a:r>
              <a:rPr lang="en-US" dirty="0" err="1" smtClean="0"/>
              <a:t>Kewirausahaan</a:t>
            </a:r>
            <a:r>
              <a:rPr lang="en-US" dirty="0" smtClean="0"/>
              <a:t> – </a:t>
            </a:r>
            <a:r>
              <a:rPr lang="en-US" dirty="0" err="1" smtClean="0"/>
              <a:t>memulai</a:t>
            </a:r>
            <a:r>
              <a:rPr lang="en-US" dirty="0" smtClean="0"/>
              <a:t> </a:t>
            </a:r>
            <a:r>
              <a:rPr lang="en-US" dirty="0" err="1" smtClean="0"/>
              <a:t>bisnis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88" y="2475914"/>
            <a:ext cx="3989380" cy="3488788"/>
          </a:xfrm>
          <a:prstGeom prst="rect">
            <a:avLst/>
          </a:prstGeom>
        </p:spPr>
      </p:pic>
    </p:spTree>
    <p:extLst>
      <p:ext uri="{BB962C8B-B14F-4D97-AF65-F5344CB8AC3E}">
        <p14:creationId xmlns:p14="http://schemas.microsoft.com/office/powerpoint/2010/main" val="22106964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0225" y="391976"/>
            <a:ext cx="10872439" cy="6123664"/>
          </a:xfrm>
          <a:prstGeom prst="rect">
            <a:avLst/>
          </a:prstGeom>
        </p:spPr>
        <p:txBody>
          <a:bodyPr wrap="square">
            <a:spAutoFit/>
          </a:bodyPr>
          <a:lstStyle/>
          <a:p>
            <a:pPr marL="571500" marR="114300" algn="just">
              <a:lnSpc>
                <a:spcPct val="115000"/>
              </a:lnSpc>
              <a:spcBef>
                <a:spcPts val="0"/>
              </a:spcBef>
              <a:spcAft>
                <a:spcPts val="0"/>
              </a:spcAft>
            </a:pPr>
            <a:r>
              <a:rPr lang="id-ID" sz="2000" b="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Artikel: Promosi diri untuk melamar kerja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571500" marR="114300" algn="just">
              <a:lnSpc>
                <a:spcPct val="115000"/>
              </a:lnSpc>
              <a:spcBef>
                <a:spcPts val="0"/>
              </a:spcBef>
              <a:spcAft>
                <a:spcPts val="0"/>
              </a:spcAft>
            </a:pPr>
            <a:endParaRPr lang="en-US" sz="1600" dirty="0">
              <a:solidFill>
                <a:srgbClr val="666666"/>
              </a:solidFill>
              <a:latin typeface="Calibri" panose="020F0502020204030204" pitchFamily="34" charset="0"/>
              <a:ea typeface="Times New Roman" panose="02020603050405020304" pitchFamily="18" charset="0"/>
              <a:cs typeface="Times New Roman" panose="02020603050405020304" pitchFamily="18" charset="0"/>
            </a:endParaRPr>
          </a:p>
          <a:p>
            <a:pPr marL="571500" marR="114300" algn="just">
              <a:lnSpc>
                <a:spcPct val="115000"/>
              </a:lnSpc>
              <a:spcBef>
                <a:spcPts val="0"/>
              </a:spcBef>
              <a:spcAft>
                <a:spcPts val="0"/>
              </a:spcAft>
            </a:pPr>
            <a:r>
              <a:rPr lang="id-ID" dirty="0" smtClean="0">
                <a:solidFill>
                  <a:srgbClr val="666666"/>
                </a:solidFill>
                <a:latin typeface="Century" panose="02040604050505020304" pitchFamily="18" charset="0"/>
                <a:ea typeface="Times New Roman" panose="02020603050405020304" pitchFamily="18" charset="0"/>
                <a:cs typeface="Times New Roman" panose="02020603050405020304" pitchFamily="18" charset="0"/>
              </a:rPr>
              <a:t>Nama </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saya Arief Rizky Putranto, saya lahir di Surakarta, Jawa Tengah pada tanggal 27 Januari 1993. Saya adalah mahasiswa tingkat akhir di Universitas Gunadarma jurusan Teknik Informatika. Yang membuat saya mengambil jurusan ini adalah disebabkan oleh ketertarikan saya terhadap dunia informatika yang seiring berkembangnya jaman maka semakin berkembang pulalah teknologi dan </a:t>
            </a:r>
            <a:r>
              <a:rPr lang="id-ID" dirty="0" smtClean="0">
                <a:solidFill>
                  <a:srgbClr val="666666"/>
                </a:solidFill>
                <a:latin typeface="Century" panose="02040604050505020304" pitchFamily="18" charset="0"/>
                <a:ea typeface="Times New Roman" panose="02020603050405020304" pitchFamily="18" charset="0"/>
                <a:cs typeface="Times New Roman" panose="02020603050405020304" pitchFamily="18" charset="0"/>
              </a:rPr>
              <a:t>informasi.</a:t>
            </a:r>
            <a:r>
              <a:rPr lang="en-US" sz="1600" dirty="0" smtClean="0">
                <a:latin typeface="Calibri" panose="020F0502020204030204" pitchFamily="34" charset="0"/>
                <a:ea typeface="Times New Roman" panose="02020603050405020304" pitchFamily="18" charset="0"/>
                <a:cs typeface="Times New Roman" panose="02020603050405020304" pitchFamily="18" charset="0"/>
              </a:rPr>
              <a:t> </a:t>
            </a:r>
            <a:r>
              <a:rPr lang="id-ID" dirty="0" smtClean="0">
                <a:solidFill>
                  <a:srgbClr val="666666"/>
                </a:solidFill>
                <a:latin typeface="Century" panose="02040604050505020304" pitchFamily="18" charset="0"/>
                <a:ea typeface="Times New Roman" panose="02020603050405020304" pitchFamily="18" charset="0"/>
                <a:cs typeface="Times New Roman" panose="02020603050405020304" pitchFamily="18" charset="0"/>
              </a:rPr>
              <a:t>Selama </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masa kuliah saya di Universitas Gunadarma, saya pernah mengikuti kursus "Pemrograman Web MenggunakanPHP dan MySQL" dan</a:t>
            </a:r>
            <a:r>
              <a:rPr lang="id-ID" i="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workshop</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a:t>
            </a:r>
            <a:r>
              <a:rPr lang="id-ID" i="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Video Editing</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menggunakan Ulead". Saya juga berencana untuk mengikuti kursus ORACLE lebih dalam lagi seusainya pengerjaan skripsi saya nanti. Alasan saya mengikuti kursus tersebut adalah karena saya tertarik dengan pemrograman web dan </a:t>
            </a:r>
            <a:r>
              <a:rPr lang="id-ID" i="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database</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Di waktu SMP saya pernah mencoba membuat </a:t>
            </a:r>
            <a:r>
              <a:rPr lang="id-ID" i="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website</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sederhana berisi </a:t>
            </a:r>
            <a:r>
              <a:rPr lang="id-ID" i="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diary</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dan jurnal fotografi dengan bantuan teman saya dan mengunggahnya ke publik dengan </a:t>
            </a:r>
            <a:r>
              <a:rPr lang="id-ID" i="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domain</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berbayar, namun berhenti di tengah jalan karena alasan persiapan UAN, dan pada semester 7 yang lalu saya menyelesaikan proyek praktikum Pemrograman Web yang membuat sebuah </a:t>
            </a:r>
            <a:r>
              <a:rPr lang="id-ID" i="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website</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organisasi sederhana dengan CI. Selain pada web, saya juga memiliki ketertarikan pada sistem operasi Android yang dimana karya tulis ilmiah saya adalah aplikasi berbasis Android berupa kamus istilah-istilah psikologi yang memiliki lebih dari 1000 kata di dalamnya. </a:t>
            </a:r>
            <a:endParaRPr lang="en-US" dirty="0"/>
          </a:p>
        </p:txBody>
      </p:sp>
    </p:spTree>
    <p:extLst>
      <p:ext uri="{BB962C8B-B14F-4D97-AF65-F5344CB8AC3E}">
        <p14:creationId xmlns:p14="http://schemas.microsoft.com/office/powerpoint/2010/main" val="4278279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259" y="58847"/>
            <a:ext cx="11084312" cy="3970318"/>
          </a:xfrm>
          <a:prstGeom prst="rect">
            <a:avLst/>
          </a:prstGeom>
        </p:spPr>
        <p:txBody>
          <a:bodyPr wrap="square">
            <a:spAutoFit/>
          </a:bodyPr>
          <a:lstStyle/>
          <a:p>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Saya juga mengikuti kursus bahasa Inggris sejak SD, saya merasa bahwa bahasa Inggris adalah bahasa universal yang wajib dimengerti oleh setiap orang di dunia dalam era globalisasi ini. Bahasa adalah salah satu perbedaan besar yang memisahkan hubungan antara dua individu yang berbeda negara, maka salah satu cara mengikis perbedaan tersebut adalah dengan mempelajari bahasa universal yaitu bahasa Inggris. Kursus terakhir saya adalah kelas </a:t>
            </a:r>
            <a:r>
              <a:rPr lang="id-ID" i="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English Business</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di </a:t>
            </a:r>
            <a:r>
              <a:rPr lang="id-ID" i="1"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English First</a:t>
            </a: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Tebet pada tahun 2013.</a:t>
            </a:r>
            <a:b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b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
            </a:r>
            <a:b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br>
            <a:r>
              <a:rPr lang="id-ID" dirty="0">
                <a:solidFill>
                  <a:srgbClr val="666666"/>
                </a:solidFill>
                <a:latin typeface="Century" panose="02040604050505020304" pitchFamily="18" charset="0"/>
                <a:ea typeface="Times New Roman" panose="02020603050405020304" pitchFamily="18" charset="0"/>
                <a:cs typeface="Times New Roman" panose="02020603050405020304" pitchFamily="18" charset="0"/>
              </a:rPr>
              <a:t>Pengalaman saya melakukan kegiatan organisasi adalah ketika SMP saya pernah menjadi salah satu dari panitia pentas seni di bagian properti, dimana saya dan rekan-rekan saya bertugas dalam mengatur dan mengurus barang-barang apa saja yang dibutuhkan dan wajib digunakan dalam kegiatan tersebut. Saya senang bekerja dalam tim dan dapat bekerja secara individu. Saya sangat menghargai waktu dan selalu berusaha menepati waktu dalam setiap kesempatan yang diberikan, namun saya memiliki sedikit kecenderungan perfeksionis dalam setiap tugas saya sehingga menjadikannya lebih memakan waktu untuk diselesaikan. </a:t>
            </a:r>
            <a:endParaRPr lang="en-US" dirty="0"/>
          </a:p>
        </p:txBody>
      </p:sp>
      <p:sp>
        <p:nvSpPr>
          <p:cNvPr id="3" name="Rectangle 2"/>
          <p:cNvSpPr/>
          <p:nvPr/>
        </p:nvSpPr>
        <p:spPr>
          <a:xfrm>
            <a:off x="713678" y="4029165"/>
            <a:ext cx="10738624" cy="2706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err="1"/>
              <a:t>Aktifitas</a:t>
            </a:r>
            <a:r>
              <a:rPr lang="en-US" sz="2000" b="1" dirty="0"/>
              <a:t> </a:t>
            </a:r>
            <a:r>
              <a:rPr lang="en-US" sz="2000" dirty="0" smtClean="0"/>
              <a:t> </a:t>
            </a:r>
          </a:p>
          <a:p>
            <a:r>
              <a:rPr lang="en-US" sz="2000" dirty="0" err="1" smtClean="0"/>
              <a:t>Berdasarkan</a:t>
            </a:r>
            <a:r>
              <a:rPr lang="en-US" sz="2000" dirty="0" smtClean="0"/>
              <a:t> </a:t>
            </a:r>
            <a:r>
              <a:rPr lang="en-US" sz="2000" dirty="0" err="1"/>
              <a:t>artikel</a:t>
            </a:r>
            <a:r>
              <a:rPr lang="en-US" sz="2000" dirty="0"/>
              <a:t> di </a:t>
            </a:r>
            <a:r>
              <a:rPr lang="en-US" sz="2000" dirty="0" err="1"/>
              <a:t>atas</a:t>
            </a:r>
            <a:r>
              <a:rPr lang="en-US" sz="2000" dirty="0"/>
              <a:t>, </a:t>
            </a:r>
            <a:r>
              <a:rPr lang="en-US" sz="2000" dirty="0" err="1"/>
              <a:t>tulis</a:t>
            </a:r>
            <a:r>
              <a:rPr lang="id-ID" sz="2000" dirty="0"/>
              <a:t>lah</a:t>
            </a:r>
            <a:r>
              <a:rPr lang="en-US" sz="2000" dirty="0"/>
              <a:t> </a:t>
            </a:r>
            <a:r>
              <a:rPr lang="en-US" sz="2000" dirty="0" err="1"/>
              <a:t>satu</a:t>
            </a:r>
            <a:r>
              <a:rPr lang="en-US" sz="2000" dirty="0"/>
              <a:t> </a:t>
            </a:r>
            <a:r>
              <a:rPr lang="en-US" sz="2000" dirty="0" err="1"/>
              <a:t>artikel</a:t>
            </a:r>
            <a:r>
              <a:rPr lang="en-US" sz="2000" dirty="0"/>
              <a:t> </a:t>
            </a:r>
            <a:r>
              <a:rPr lang="en-US" sz="2000" dirty="0" err="1"/>
              <a:t>ringkas</a:t>
            </a:r>
            <a:r>
              <a:rPr lang="en-US" sz="2000" dirty="0"/>
              <a:t> </a:t>
            </a:r>
            <a:r>
              <a:rPr lang="en-US" sz="2000" dirty="0" err="1"/>
              <a:t>mempromosikan</a:t>
            </a:r>
            <a:r>
              <a:rPr lang="en-US" sz="2000" dirty="0"/>
              <a:t> </a:t>
            </a:r>
            <a:r>
              <a:rPr lang="en-US" sz="2000" dirty="0" err="1"/>
              <a:t>diri</a:t>
            </a:r>
            <a:r>
              <a:rPr lang="en-US" sz="2000" dirty="0"/>
              <a:t> </a:t>
            </a:r>
            <a:r>
              <a:rPr lang="en-US" sz="2000" dirty="0" err="1"/>
              <a:t>anda</a:t>
            </a:r>
            <a:r>
              <a:rPr lang="en-US" sz="2000" dirty="0"/>
              <a:t> </a:t>
            </a:r>
            <a:r>
              <a:rPr lang="en-US" sz="2000" dirty="0" err="1"/>
              <a:t>sendiri</a:t>
            </a:r>
            <a:r>
              <a:rPr lang="en-US" sz="2000" dirty="0"/>
              <a:t>. </a:t>
            </a:r>
            <a:r>
              <a:rPr lang="en-US" sz="2000" dirty="0" err="1"/>
              <a:t>Anda</a:t>
            </a:r>
            <a:r>
              <a:rPr lang="en-US" sz="2000" dirty="0"/>
              <a:t> se</a:t>
            </a:r>
            <a:r>
              <a:rPr lang="id-ID" sz="2000" dirty="0"/>
              <a:t>tidak</a:t>
            </a:r>
            <a:r>
              <a:rPr lang="en-US" sz="2000" dirty="0" err="1"/>
              <a:t>nya</a:t>
            </a:r>
            <a:r>
              <a:rPr lang="en-US" sz="2000" dirty="0"/>
              <a:t> </a:t>
            </a:r>
            <a:r>
              <a:rPr lang="en-US" sz="2000" dirty="0" err="1"/>
              <a:t>dapat</a:t>
            </a:r>
            <a:r>
              <a:rPr lang="en-US" sz="2000" dirty="0"/>
              <a:t> men</a:t>
            </a:r>
            <a:r>
              <a:rPr lang="id-ID" sz="2000" dirty="0"/>
              <a:t>uliskan hal</a:t>
            </a:r>
            <a:r>
              <a:rPr lang="en-US" sz="2000" dirty="0"/>
              <a:t> </a:t>
            </a:r>
            <a:r>
              <a:rPr lang="en-US" sz="2000" dirty="0" err="1"/>
              <a:t>berikut</a:t>
            </a:r>
            <a:r>
              <a:rPr lang="en-US" sz="2000" dirty="0"/>
              <a:t>:</a:t>
            </a:r>
          </a:p>
          <a:p>
            <a:r>
              <a:rPr lang="en-US" sz="2000" dirty="0" smtClean="0"/>
              <a:t>Nama</a:t>
            </a:r>
            <a:r>
              <a:rPr lang="en-US" sz="2000" dirty="0"/>
              <a:t>? </a:t>
            </a:r>
            <a:r>
              <a:rPr lang="en-US" sz="2000" dirty="0" err="1"/>
              <a:t>Jati</a:t>
            </a:r>
            <a:r>
              <a:rPr lang="en-US" sz="2000" dirty="0"/>
              <a:t> </a:t>
            </a:r>
            <a:r>
              <a:rPr lang="en-US" sz="2000" dirty="0" err="1"/>
              <a:t>diri</a:t>
            </a:r>
            <a:r>
              <a:rPr lang="en-US" sz="2000" dirty="0"/>
              <a:t> </a:t>
            </a:r>
            <a:r>
              <a:rPr lang="en-US" sz="2000" dirty="0" err="1"/>
              <a:t>dimana</a:t>
            </a:r>
            <a:r>
              <a:rPr lang="en-US" sz="2000" dirty="0"/>
              <a:t>? </a:t>
            </a:r>
            <a:r>
              <a:rPr lang="en-US" sz="2000" dirty="0" err="1"/>
              <a:t>Lahir</a:t>
            </a:r>
            <a:r>
              <a:rPr lang="en-US" sz="2000" dirty="0"/>
              <a:t> </a:t>
            </a:r>
            <a:r>
              <a:rPr lang="en-US" sz="2000" dirty="0" err="1"/>
              <a:t>tanggal</a:t>
            </a:r>
            <a:r>
              <a:rPr lang="en-US" sz="2000" dirty="0"/>
              <a:t> </a:t>
            </a:r>
            <a:r>
              <a:rPr lang="en-US" sz="2000" dirty="0" err="1" smtClean="0"/>
              <a:t>berapa</a:t>
            </a:r>
            <a:r>
              <a:rPr lang="en-US" sz="2000" dirty="0" smtClean="0"/>
              <a:t>? </a:t>
            </a:r>
            <a:r>
              <a:rPr lang="en-US" sz="2000" dirty="0" err="1" smtClean="0"/>
              <a:t>Anda</a:t>
            </a:r>
            <a:r>
              <a:rPr lang="en-US" sz="2000" dirty="0" smtClean="0"/>
              <a:t> </a:t>
            </a:r>
            <a:r>
              <a:rPr lang="en-US" sz="2000" dirty="0" err="1"/>
              <a:t>mengikuti</a:t>
            </a:r>
            <a:r>
              <a:rPr lang="en-US" sz="2000" dirty="0"/>
              <a:t> </a:t>
            </a:r>
            <a:r>
              <a:rPr lang="en-US" sz="2000" dirty="0" err="1"/>
              <a:t>jurusan</a:t>
            </a:r>
            <a:r>
              <a:rPr lang="en-US" sz="2000" dirty="0"/>
              <a:t> </a:t>
            </a:r>
            <a:r>
              <a:rPr lang="en-US" sz="2000" dirty="0" err="1"/>
              <a:t>apa</a:t>
            </a:r>
            <a:r>
              <a:rPr lang="en-US" sz="2000" dirty="0"/>
              <a:t> di </a:t>
            </a:r>
            <a:r>
              <a:rPr lang="en-US" sz="2000" dirty="0" smtClean="0"/>
              <a:t>UNAS? </a:t>
            </a:r>
            <a:r>
              <a:rPr lang="en-US" sz="2000" dirty="0" err="1" smtClean="0"/>
              <a:t>Apa</a:t>
            </a:r>
            <a:r>
              <a:rPr lang="en-US" sz="2000" dirty="0" smtClean="0"/>
              <a:t> </a:t>
            </a:r>
            <a:r>
              <a:rPr lang="en-US" sz="2000" dirty="0" err="1"/>
              <a:t>alasan</a:t>
            </a:r>
            <a:r>
              <a:rPr lang="en-US" sz="2000" dirty="0"/>
              <a:t> </a:t>
            </a:r>
            <a:r>
              <a:rPr lang="en-US" sz="2000" dirty="0" err="1"/>
              <a:t>utama</a:t>
            </a:r>
            <a:r>
              <a:rPr lang="en-US" sz="2000" dirty="0"/>
              <a:t> </a:t>
            </a:r>
            <a:r>
              <a:rPr lang="en-US" sz="2000" dirty="0" err="1"/>
              <a:t>anda</a:t>
            </a:r>
            <a:r>
              <a:rPr lang="en-US" sz="2000" dirty="0"/>
              <a:t> </a:t>
            </a:r>
            <a:r>
              <a:rPr lang="en-US" sz="2000" dirty="0" err="1"/>
              <a:t>mengikuti</a:t>
            </a:r>
            <a:r>
              <a:rPr lang="en-US" sz="2000" dirty="0"/>
              <a:t> </a:t>
            </a:r>
            <a:r>
              <a:rPr lang="en-US" sz="2000" dirty="0" err="1"/>
              <a:t>jurusan</a:t>
            </a:r>
            <a:r>
              <a:rPr lang="en-US" sz="2000" dirty="0"/>
              <a:t> </a:t>
            </a:r>
            <a:r>
              <a:rPr lang="en-US" sz="2000" dirty="0" err="1" smtClean="0"/>
              <a:t>itu</a:t>
            </a:r>
            <a:r>
              <a:rPr lang="en-US" sz="2000" dirty="0" smtClean="0"/>
              <a:t>? </a:t>
            </a:r>
            <a:r>
              <a:rPr lang="en-US" sz="2000" dirty="0" err="1" smtClean="0"/>
              <a:t>Menurut</a:t>
            </a:r>
            <a:r>
              <a:rPr lang="en-US" sz="2000" dirty="0" smtClean="0"/>
              <a:t> </a:t>
            </a:r>
            <a:r>
              <a:rPr lang="en-US" sz="2000" dirty="0" err="1"/>
              <a:t>anda</a:t>
            </a:r>
            <a:r>
              <a:rPr lang="en-US" sz="2000" dirty="0"/>
              <a:t>, </a:t>
            </a:r>
            <a:r>
              <a:rPr lang="en-US" sz="2000" dirty="0" err="1"/>
              <a:t>apa</a:t>
            </a:r>
            <a:r>
              <a:rPr lang="en-US" sz="2000" dirty="0"/>
              <a:t> </a:t>
            </a:r>
            <a:r>
              <a:rPr lang="en-US" sz="2000" dirty="0" err="1"/>
              <a:t>prospek</a:t>
            </a:r>
            <a:r>
              <a:rPr lang="en-US" sz="2000" dirty="0"/>
              <a:t> </a:t>
            </a:r>
            <a:r>
              <a:rPr lang="en-US" sz="2000" dirty="0" err="1"/>
              <a:t>kedepan</a:t>
            </a:r>
            <a:r>
              <a:rPr lang="en-US" sz="2000" dirty="0"/>
              <a:t> </a:t>
            </a:r>
            <a:r>
              <a:rPr lang="en-US" sz="2000" dirty="0" err="1"/>
              <a:t>jurusan</a:t>
            </a:r>
            <a:r>
              <a:rPr lang="en-US" sz="2000" dirty="0"/>
              <a:t> </a:t>
            </a:r>
            <a:r>
              <a:rPr lang="en-US" sz="2000" dirty="0" err="1"/>
              <a:t>ini</a:t>
            </a:r>
            <a:r>
              <a:rPr lang="en-US" sz="2000" dirty="0"/>
              <a:t>?</a:t>
            </a:r>
          </a:p>
          <a:p>
            <a:pPr lvl="0"/>
            <a:r>
              <a:rPr lang="en-US" sz="2000" dirty="0" err="1"/>
              <a:t>Selain</a:t>
            </a:r>
            <a:r>
              <a:rPr lang="en-US" sz="2000" dirty="0"/>
              <a:t> Bahasa Indonesia, </a:t>
            </a:r>
            <a:r>
              <a:rPr lang="en-US" sz="2000" dirty="0" err="1"/>
              <a:t>saya</a:t>
            </a:r>
            <a:r>
              <a:rPr lang="en-US" sz="2000" dirty="0"/>
              <a:t> </a:t>
            </a:r>
            <a:r>
              <a:rPr lang="en-US" sz="2000" dirty="0" err="1"/>
              <a:t>harus</a:t>
            </a:r>
            <a:r>
              <a:rPr lang="en-US" sz="2000" dirty="0"/>
              <a:t> </a:t>
            </a:r>
            <a:r>
              <a:rPr lang="en-US" sz="2000" dirty="0" err="1"/>
              <a:t>menguasai</a:t>
            </a:r>
            <a:r>
              <a:rPr lang="en-US" sz="2000" dirty="0"/>
              <a:t> </a:t>
            </a:r>
            <a:r>
              <a:rPr lang="en-US" sz="2000" dirty="0" err="1"/>
              <a:t>satu</a:t>
            </a:r>
            <a:r>
              <a:rPr lang="en-US" sz="2000" dirty="0"/>
              <a:t> Bahasa Universal. </a:t>
            </a:r>
            <a:r>
              <a:rPr lang="en-US" sz="2000" dirty="0" err="1"/>
              <a:t>Saya</a:t>
            </a:r>
            <a:r>
              <a:rPr lang="en-US" sz="2000" dirty="0"/>
              <a:t> </a:t>
            </a:r>
            <a:r>
              <a:rPr lang="en-US" sz="2000" dirty="0" err="1"/>
              <a:t>berminat</a:t>
            </a:r>
            <a:r>
              <a:rPr lang="en-US" sz="2000" dirty="0"/>
              <a:t> </a:t>
            </a:r>
            <a:r>
              <a:rPr lang="en-US" sz="2000" dirty="0" err="1"/>
              <a:t>untuk</a:t>
            </a:r>
            <a:r>
              <a:rPr lang="en-US" sz="2000" dirty="0"/>
              <a:t> </a:t>
            </a:r>
            <a:r>
              <a:rPr lang="en-US" sz="2000" dirty="0" err="1"/>
              <a:t>mempelajari</a:t>
            </a:r>
            <a:r>
              <a:rPr lang="en-US" sz="2000" dirty="0"/>
              <a:t> </a:t>
            </a:r>
            <a:r>
              <a:rPr lang="en-US" sz="2000" dirty="0" err="1"/>
              <a:t>dan</a:t>
            </a:r>
            <a:r>
              <a:rPr lang="en-US" sz="2000" dirty="0"/>
              <a:t> </a:t>
            </a:r>
            <a:r>
              <a:rPr lang="en-US" sz="2000" dirty="0" err="1"/>
              <a:t>menguasai</a:t>
            </a:r>
            <a:r>
              <a:rPr lang="en-US" sz="2000" dirty="0"/>
              <a:t> Bahasa Universal </a:t>
            </a:r>
            <a:r>
              <a:rPr lang="en-US" sz="2000" dirty="0" err="1"/>
              <a:t>apa</a:t>
            </a:r>
            <a:r>
              <a:rPr lang="en-US" sz="2000" dirty="0"/>
              <a:t>? </a:t>
            </a:r>
            <a:r>
              <a:rPr lang="en-US" sz="2000" dirty="0" err="1"/>
              <a:t>Mengapa</a:t>
            </a:r>
            <a:r>
              <a:rPr lang="en-US" sz="2000" dirty="0"/>
              <a:t>?</a:t>
            </a:r>
          </a:p>
          <a:p>
            <a:r>
              <a:rPr lang="en-US" sz="2000" dirty="0" err="1"/>
              <a:t>Berikut</a:t>
            </a:r>
            <a:r>
              <a:rPr lang="en-US" sz="2000" dirty="0"/>
              <a:t> </a:t>
            </a:r>
            <a:r>
              <a:rPr lang="en-US" sz="2000" dirty="0" err="1"/>
              <a:t>adalah</a:t>
            </a:r>
            <a:r>
              <a:rPr lang="en-US" sz="2000" dirty="0"/>
              <a:t> </a:t>
            </a:r>
            <a:r>
              <a:rPr lang="en-US" sz="2000" dirty="0" err="1"/>
              <a:t>beberapa</a:t>
            </a:r>
            <a:r>
              <a:rPr lang="en-US" sz="2000" dirty="0"/>
              <a:t> </a:t>
            </a:r>
            <a:r>
              <a:rPr lang="en-US" sz="2000" dirty="0" err="1"/>
              <a:t>sifat</a:t>
            </a:r>
            <a:r>
              <a:rPr lang="en-US" sz="2000" dirty="0"/>
              <a:t> </a:t>
            </a:r>
            <a:r>
              <a:rPr lang="en-US" sz="2000" dirty="0" err="1"/>
              <a:t>keterampilan</a:t>
            </a:r>
            <a:r>
              <a:rPr lang="en-US" sz="2000" dirty="0"/>
              <a:t> </a:t>
            </a:r>
            <a:r>
              <a:rPr lang="en-US" sz="2000" dirty="0" err="1"/>
              <a:t>saya</a:t>
            </a:r>
            <a:r>
              <a:rPr lang="en-US" sz="2000" dirty="0"/>
              <a:t> yang </a:t>
            </a:r>
            <a:r>
              <a:rPr lang="en-US" sz="2000" dirty="0" err="1"/>
              <a:t>bisa</a:t>
            </a:r>
            <a:r>
              <a:rPr lang="en-US" sz="2000" dirty="0"/>
              <a:t> </a:t>
            </a:r>
            <a:r>
              <a:rPr lang="en-US" sz="2000" dirty="0" err="1"/>
              <a:t>mendukung</a:t>
            </a:r>
            <a:r>
              <a:rPr lang="en-US" sz="2000" dirty="0"/>
              <a:t> </a:t>
            </a:r>
            <a:r>
              <a:rPr lang="en-US" sz="2000" dirty="0" err="1"/>
              <a:t>keberhasilan</a:t>
            </a:r>
            <a:r>
              <a:rPr lang="en-US" sz="2000" dirty="0"/>
              <a:t> </a:t>
            </a:r>
            <a:r>
              <a:rPr lang="en-US" sz="2000" dirty="0" err="1"/>
              <a:t>organisir</a:t>
            </a:r>
            <a:r>
              <a:rPr lang="en-US" sz="2000" dirty="0"/>
              <a:t>. </a:t>
            </a:r>
          </a:p>
        </p:txBody>
      </p:sp>
    </p:spTree>
    <p:extLst>
      <p:ext uri="{BB962C8B-B14F-4D97-AF65-F5344CB8AC3E}">
        <p14:creationId xmlns:p14="http://schemas.microsoft.com/office/powerpoint/2010/main" val="167565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271239"/>
          </a:xfrm>
        </p:spPr>
        <p:txBody>
          <a:bodyPr/>
          <a:lstStyle/>
          <a:p>
            <a:r>
              <a:rPr lang="en-US" b="1" dirty="0" smtClean="0"/>
              <a:t>AKTIFITAS : Individual</a:t>
            </a:r>
            <a:endParaRPr lang="en-US" b="1" dirty="0"/>
          </a:p>
        </p:txBody>
      </p:sp>
      <p:sp>
        <p:nvSpPr>
          <p:cNvPr id="3" name="Content Placeholder 2"/>
          <p:cNvSpPr>
            <a:spLocks noGrp="1"/>
          </p:cNvSpPr>
          <p:nvPr>
            <p:ph idx="1"/>
          </p:nvPr>
        </p:nvSpPr>
        <p:spPr>
          <a:xfrm>
            <a:off x="5183188" y="1962615"/>
            <a:ext cx="6172200" cy="3898435"/>
          </a:xfrm>
        </p:spPr>
        <p:txBody>
          <a:bodyPr>
            <a:normAutofit fontScale="70000" lnSpcReduction="20000"/>
          </a:bodyPr>
          <a:lstStyle/>
          <a:p>
            <a:pPr algn="just"/>
            <a:r>
              <a:rPr lang="id-ID" dirty="0"/>
              <a:t>Berdasarkan kutipan di </a:t>
            </a:r>
            <a:r>
              <a:rPr lang="en-US" dirty="0" err="1" smtClean="0"/>
              <a:t>sisi</a:t>
            </a:r>
            <a:r>
              <a:rPr lang="en-US" dirty="0" smtClean="0"/>
              <a:t> </a:t>
            </a:r>
            <a:r>
              <a:rPr lang="en-US" dirty="0" err="1" smtClean="0"/>
              <a:t>kiri</a:t>
            </a:r>
            <a:r>
              <a:rPr lang="id-ID" dirty="0" smtClean="0"/>
              <a:t>, </a:t>
            </a:r>
            <a:r>
              <a:rPr lang="id-ID" dirty="0"/>
              <a:t>silakan jawab secara tertulis pertanyaan - pertanyaan berikut</a:t>
            </a:r>
            <a:r>
              <a:rPr lang="id-ID" dirty="0" smtClean="0"/>
              <a:t>:</a:t>
            </a:r>
            <a:r>
              <a:rPr lang="id-ID" dirty="0"/>
              <a:t> </a:t>
            </a:r>
            <a:endParaRPr lang="en-US" dirty="0"/>
          </a:p>
          <a:p>
            <a:pPr lvl="0" algn="just"/>
            <a:r>
              <a:rPr lang="id-ID" dirty="0"/>
              <a:t>Apakah anda setuju dengan pernyataan </a:t>
            </a:r>
            <a:r>
              <a:rPr lang="en-US" dirty="0" err="1" smtClean="0"/>
              <a:t>itu</a:t>
            </a:r>
            <a:r>
              <a:rPr lang="id-ID" dirty="0" smtClean="0"/>
              <a:t>? </a:t>
            </a:r>
            <a:r>
              <a:rPr lang="en-US" dirty="0" err="1"/>
              <a:t>Mengapa</a:t>
            </a:r>
            <a:r>
              <a:rPr lang="en-US" dirty="0"/>
              <a:t>?</a:t>
            </a:r>
          </a:p>
          <a:p>
            <a:pPr lvl="0" algn="just"/>
            <a:r>
              <a:rPr lang="id-ID" dirty="0"/>
              <a:t>Apakah satu ( 1 ) hal penting yang anda ingin tahu tentang dunia</a:t>
            </a:r>
            <a:r>
              <a:rPr lang="en-US" dirty="0"/>
              <a:t>?</a:t>
            </a:r>
          </a:p>
          <a:p>
            <a:pPr lvl="0" algn="just"/>
            <a:r>
              <a:rPr lang="id-ID" dirty="0"/>
              <a:t>Apakah strategi anda untuk mandiri selama kuliah di UNAS</a:t>
            </a:r>
            <a:r>
              <a:rPr lang="en-US" dirty="0"/>
              <a:t>?</a:t>
            </a:r>
          </a:p>
          <a:p>
            <a:pPr lvl="0" algn="just"/>
            <a:r>
              <a:rPr lang="id-ID" dirty="0"/>
              <a:t>Jika anda memiliki kesempatan mempromosikan diri, apa yang akan anda promosikan dan bagaimana akan anda lakukan ?</a:t>
            </a:r>
            <a:endParaRPr lang="en-US" dirty="0"/>
          </a:p>
          <a:p>
            <a:pPr lvl="0" algn="just"/>
            <a:r>
              <a:rPr lang="id-ID" dirty="0"/>
              <a:t>Jika jalan hidup anda menjadi seorang wirausaha, apakah bisnis yang anda ingin terlibat ?</a:t>
            </a:r>
            <a:endParaRPr lang="en-US" dirty="0"/>
          </a:p>
        </p:txBody>
      </p:sp>
      <p:sp>
        <p:nvSpPr>
          <p:cNvPr id="4" name="Text Placeholder 3"/>
          <p:cNvSpPr>
            <a:spLocks noGrp="1"/>
          </p:cNvSpPr>
          <p:nvPr>
            <p:ph type="body" sz="half" idx="2"/>
          </p:nvPr>
        </p:nvSpPr>
        <p:spPr/>
        <p:txBody>
          <a:bodyPr>
            <a:normAutofit/>
          </a:bodyPr>
          <a:lstStyle/>
          <a:p>
            <a:endParaRPr lang="en-US" sz="2000" dirty="0" smtClean="0"/>
          </a:p>
          <a:p>
            <a:r>
              <a:rPr lang="en-US" sz="2000" dirty="0" smtClean="0"/>
              <a:t>“</a:t>
            </a:r>
            <a:r>
              <a:rPr lang="en-US" sz="2000" dirty="0" err="1" smtClean="0"/>
              <a:t>Mahasiswa</a:t>
            </a:r>
            <a:r>
              <a:rPr lang="en-US" sz="2000" dirty="0" smtClean="0"/>
              <a:t> </a:t>
            </a:r>
            <a:r>
              <a:rPr lang="en-US" sz="2000" dirty="0"/>
              <a:t>yang </a:t>
            </a:r>
            <a:r>
              <a:rPr lang="en-US" sz="2000" dirty="0" err="1"/>
              <a:t>mandiri</a:t>
            </a:r>
            <a:r>
              <a:rPr lang="en-US" sz="2000" dirty="0"/>
              <a:t> </a:t>
            </a:r>
            <a:r>
              <a:rPr lang="en-US" sz="2000" dirty="0" err="1"/>
              <a:t>ingin</a:t>
            </a:r>
            <a:r>
              <a:rPr lang="en-US" sz="2000" dirty="0"/>
              <a:t> </a:t>
            </a:r>
            <a:r>
              <a:rPr lang="en-US" sz="2000" dirty="0" err="1"/>
              <a:t>mengetahui</a:t>
            </a:r>
            <a:r>
              <a:rPr lang="en-US" sz="2000" dirty="0"/>
              <a:t> </a:t>
            </a:r>
            <a:r>
              <a:rPr lang="en-US" sz="2000" dirty="0" err="1"/>
              <a:t>lebih</a:t>
            </a:r>
            <a:r>
              <a:rPr lang="en-US" sz="2000" dirty="0"/>
              <a:t> </a:t>
            </a:r>
            <a:r>
              <a:rPr lang="en-US" sz="2000" dirty="0" err="1"/>
              <a:t>banyak</a:t>
            </a:r>
            <a:r>
              <a:rPr lang="en-US" sz="2000" dirty="0"/>
              <a:t> </a:t>
            </a:r>
            <a:r>
              <a:rPr lang="en-US" sz="2000" dirty="0" err="1"/>
              <a:t>tentang</a:t>
            </a:r>
            <a:r>
              <a:rPr lang="en-US" sz="2000" dirty="0"/>
              <a:t> </a:t>
            </a:r>
            <a:r>
              <a:rPr lang="en-US" sz="2000" dirty="0" err="1"/>
              <a:t>dunia</a:t>
            </a:r>
            <a:r>
              <a:rPr lang="en-US" sz="2000" dirty="0"/>
              <a:t>. </a:t>
            </a:r>
            <a:r>
              <a:rPr lang="en-US" sz="2000" dirty="0" err="1"/>
              <a:t>Mereka</a:t>
            </a:r>
            <a:r>
              <a:rPr lang="en-US" sz="2000" dirty="0"/>
              <a:t> </a:t>
            </a:r>
            <a:r>
              <a:rPr lang="en-US" sz="2000" dirty="0" err="1"/>
              <a:t>mencari</a:t>
            </a:r>
            <a:r>
              <a:rPr lang="en-US" sz="2000" dirty="0"/>
              <a:t> </a:t>
            </a:r>
            <a:r>
              <a:rPr lang="en-US" sz="2000" dirty="0" err="1"/>
              <a:t>cara</a:t>
            </a:r>
            <a:r>
              <a:rPr lang="en-US" sz="2000" dirty="0"/>
              <a:t> </a:t>
            </a:r>
            <a:r>
              <a:rPr lang="en-US" sz="2000" dirty="0" err="1"/>
              <a:t>untuk</a:t>
            </a:r>
            <a:r>
              <a:rPr lang="en-US" sz="2000" dirty="0"/>
              <a:t> </a:t>
            </a:r>
            <a:r>
              <a:rPr lang="en-US" sz="2000" dirty="0" err="1"/>
              <a:t>mengekplorasi</a:t>
            </a:r>
            <a:r>
              <a:rPr lang="en-US" sz="2000" dirty="0"/>
              <a:t>. </a:t>
            </a:r>
            <a:r>
              <a:rPr lang="en-US" sz="2000" dirty="0" err="1"/>
              <a:t>Mereka</a:t>
            </a:r>
            <a:r>
              <a:rPr lang="en-US" sz="2000" dirty="0"/>
              <a:t> </a:t>
            </a:r>
            <a:r>
              <a:rPr lang="en-US" sz="2000" dirty="0" err="1"/>
              <a:t>belajar</a:t>
            </a:r>
            <a:r>
              <a:rPr lang="en-US" sz="2000" dirty="0"/>
              <a:t> </a:t>
            </a:r>
            <a:r>
              <a:rPr lang="en-US" sz="2000" dirty="0" err="1"/>
              <a:t>dari</a:t>
            </a:r>
            <a:r>
              <a:rPr lang="en-US" sz="2000" dirty="0"/>
              <a:t> </a:t>
            </a:r>
            <a:r>
              <a:rPr lang="en-US" sz="2000" dirty="0" err="1"/>
              <a:t>berbagai</a:t>
            </a:r>
            <a:r>
              <a:rPr lang="en-US" sz="2000" dirty="0"/>
              <a:t> </a:t>
            </a:r>
            <a:r>
              <a:rPr lang="en-US" sz="2000" dirty="0" err="1"/>
              <a:t>sudut</a:t>
            </a:r>
            <a:r>
              <a:rPr lang="en-US" sz="2000" dirty="0"/>
              <a:t> </a:t>
            </a:r>
            <a:r>
              <a:rPr lang="en-US" sz="2000" dirty="0" err="1"/>
              <a:t>dan</a:t>
            </a:r>
            <a:r>
              <a:rPr lang="en-US" sz="2000" dirty="0"/>
              <a:t> format. </a:t>
            </a:r>
            <a:r>
              <a:rPr lang="en-US" sz="2000" dirty="0" err="1"/>
              <a:t>Mereka</a:t>
            </a:r>
            <a:r>
              <a:rPr lang="en-US" sz="2000" dirty="0"/>
              <a:t> </a:t>
            </a:r>
            <a:r>
              <a:rPr lang="en-US" sz="2000" dirty="0" err="1"/>
              <a:t>proaktif</a:t>
            </a:r>
            <a:r>
              <a:rPr lang="en-US" sz="2000" dirty="0"/>
              <a:t> </a:t>
            </a:r>
            <a:r>
              <a:rPr lang="en-US" sz="2000" dirty="0" err="1"/>
              <a:t>dan</a:t>
            </a:r>
            <a:r>
              <a:rPr lang="en-US" sz="2000" dirty="0"/>
              <a:t> </a:t>
            </a:r>
            <a:r>
              <a:rPr lang="en-US" sz="2000" dirty="0" err="1"/>
              <a:t>menemukan</a:t>
            </a:r>
            <a:r>
              <a:rPr lang="en-US" sz="2000" dirty="0"/>
              <a:t> </a:t>
            </a:r>
            <a:r>
              <a:rPr lang="en-US" sz="2000" dirty="0" err="1"/>
              <a:t>cara</a:t>
            </a:r>
            <a:r>
              <a:rPr lang="en-US" sz="2000" dirty="0"/>
              <a:t> </a:t>
            </a:r>
            <a:r>
              <a:rPr lang="en-US" sz="2000" dirty="0" err="1"/>
              <a:t>untuk</a:t>
            </a:r>
            <a:r>
              <a:rPr lang="en-US" sz="2000" dirty="0"/>
              <a:t> </a:t>
            </a:r>
            <a:r>
              <a:rPr lang="en-US" sz="2000" dirty="0" err="1"/>
              <a:t>mengakses</a:t>
            </a:r>
            <a:r>
              <a:rPr lang="en-US" sz="2000" dirty="0"/>
              <a:t> </a:t>
            </a:r>
            <a:r>
              <a:rPr lang="en-US" sz="2000" dirty="0" err="1"/>
              <a:t>suplemen</a:t>
            </a:r>
            <a:r>
              <a:rPr lang="en-US" sz="2000" dirty="0"/>
              <a:t> </a:t>
            </a:r>
            <a:r>
              <a:rPr lang="en-US" sz="2000" dirty="0" err="1"/>
              <a:t>pelajaran</a:t>
            </a:r>
            <a:r>
              <a:rPr lang="en-US" sz="2000" dirty="0"/>
              <a:t> </a:t>
            </a:r>
            <a:r>
              <a:rPr lang="en-US" sz="2000" dirty="0" err="1"/>
              <a:t>tambahan</a:t>
            </a:r>
            <a:r>
              <a:rPr lang="en-US" sz="2000" dirty="0"/>
              <a:t> </a:t>
            </a:r>
            <a:r>
              <a:rPr lang="en-US" sz="2000" dirty="0" err="1"/>
              <a:t>mereka</a:t>
            </a:r>
            <a:r>
              <a:rPr lang="en-US" sz="2000" dirty="0"/>
              <a:t> </a:t>
            </a:r>
            <a:r>
              <a:rPr lang="en-US" sz="2000" dirty="0" err="1"/>
              <a:t>sendiri</a:t>
            </a:r>
            <a:r>
              <a:rPr lang="en-US" sz="2000" dirty="0"/>
              <a:t>. </a:t>
            </a:r>
            <a:r>
              <a:rPr lang="en-US" sz="2000" dirty="0" err="1"/>
              <a:t>Sifat</a:t>
            </a:r>
            <a:r>
              <a:rPr lang="en-US" sz="2000" dirty="0"/>
              <a:t> </a:t>
            </a:r>
            <a:r>
              <a:rPr lang="en-US" sz="2000" dirty="0" err="1"/>
              <a:t>keingintahuan</a:t>
            </a:r>
            <a:r>
              <a:rPr lang="en-US" sz="2000" dirty="0"/>
              <a:t> </a:t>
            </a:r>
            <a:r>
              <a:rPr lang="en-US" sz="2000" dirty="0" err="1"/>
              <a:t>mahasiswa</a:t>
            </a:r>
            <a:r>
              <a:rPr lang="en-US" sz="2000" dirty="0"/>
              <a:t> </a:t>
            </a:r>
            <a:r>
              <a:rPr lang="en-US" sz="2000" dirty="0" err="1"/>
              <a:t>ini</a:t>
            </a:r>
            <a:r>
              <a:rPr lang="en-US" sz="2000" dirty="0"/>
              <a:t> </a:t>
            </a:r>
            <a:r>
              <a:rPr lang="en-US" sz="2000" dirty="0" err="1"/>
              <a:t>harus</a:t>
            </a:r>
            <a:r>
              <a:rPr lang="en-US" sz="2000" dirty="0"/>
              <a:t> </a:t>
            </a:r>
            <a:r>
              <a:rPr lang="en-US" sz="2000" dirty="0" err="1" smtClean="0"/>
              <a:t>dikembangkan</a:t>
            </a:r>
            <a:r>
              <a:rPr lang="en-US" sz="2000" dirty="0" smtClean="0"/>
              <a:t>” </a:t>
            </a:r>
            <a:endParaRPr lang="en-US" sz="2000" dirty="0"/>
          </a:p>
          <a:p>
            <a:r>
              <a:rPr lang="en-US" sz="2000" dirty="0"/>
              <a:t> </a:t>
            </a:r>
            <a:r>
              <a:rPr lang="en-US" sz="2000" dirty="0" smtClean="0"/>
              <a:t>(</a:t>
            </a:r>
            <a:r>
              <a:rPr lang="en-US" sz="2000" dirty="0"/>
              <a:t>Prof. </a:t>
            </a:r>
            <a:r>
              <a:rPr lang="en-US" sz="2000" dirty="0" err="1"/>
              <a:t>Dr</a:t>
            </a:r>
            <a:r>
              <a:rPr lang="en-US" sz="2000" dirty="0"/>
              <a:t> </a:t>
            </a:r>
            <a:r>
              <a:rPr lang="en-US" sz="2000" dirty="0" err="1"/>
              <a:t>Mohd</a:t>
            </a:r>
            <a:r>
              <a:rPr lang="en-US" sz="2000" dirty="0"/>
              <a:t> </a:t>
            </a:r>
            <a:r>
              <a:rPr lang="en-US" sz="2000" dirty="0" err="1"/>
              <a:t>Salleh</a:t>
            </a:r>
            <a:r>
              <a:rPr lang="en-US" sz="2000" dirty="0"/>
              <a:t> </a:t>
            </a:r>
            <a:r>
              <a:rPr lang="en-US" sz="2000" dirty="0" err="1"/>
              <a:t>Aman</a:t>
            </a:r>
            <a:r>
              <a:rPr lang="en-US" sz="2000" dirty="0"/>
              <a:t>, 2015)</a:t>
            </a:r>
          </a:p>
        </p:txBody>
      </p:sp>
    </p:spTree>
    <p:extLst>
      <p:ext uri="{BB962C8B-B14F-4D97-AF65-F5344CB8AC3E}">
        <p14:creationId xmlns:p14="http://schemas.microsoft.com/office/powerpoint/2010/main" val="2062598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08374"/>
          </a:xfrm>
        </p:spPr>
        <p:txBody>
          <a:bodyPr>
            <a:noAutofit/>
          </a:bodyPr>
          <a:lstStyle/>
          <a:p>
            <a:pPr algn="just"/>
            <a:r>
              <a:rPr lang="id-ID" sz="2800" b="1" dirty="0"/>
              <a:t>Melalui pembelajaran kita dapat mengubah nasib bangsa Indonesia menjadi yang jauh lebih baik. Kita harus membangkitkan keyakinan dan kesadaran pribadi. Kita tidak boleh saling berselisih, kita seharusnya saling melengkapi demi kemajuan bangsa. </a:t>
            </a:r>
            <a:endParaRPr lang="en-US" sz="2800" b="1" dirty="0"/>
          </a:p>
        </p:txBody>
      </p:sp>
      <p:sp>
        <p:nvSpPr>
          <p:cNvPr id="3" name="Content Placeholder 2"/>
          <p:cNvSpPr>
            <a:spLocks noGrp="1"/>
          </p:cNvSpPr>
          <p:nvPr>
            <p:ph idx="1"/>
          </p:nvPr>
        </p:nvSpPr>
        <p:spPr>
          <a:xfrm>
            <a:off x="838200" y="2382591"/>
            <a:ext cx="10515600" cy="3794371"/>
          </a:xfrm>
        </p:spPr>
        <p:txBody>
          <a:bodyPr/>
          <a:lstStyle/>
          <a:p>
            <a:pPr marL="0" indent="0" algn="just">
              <a:buNone/>
            </a:pPr>
            <a:r>
              <a:rPr lang="en-US" b="1" dirty="0" err="1"/>
              <a:t>Dr</a:t>
            </a:r>
            <a:r>
              <a:rPr lang="en-US" b="1" dirty="0"/>
              <a:t> El </a:t>
            </a:r>
            <a:r>
              <a:rPr lang="en-US" b="1" dirty="0" err="1"/>
              <a:t>Amry</a:t>
            </a:r>
            <a:r>
              <a:rPr lang="id-ID" b="1" dirty="0"/>
              <a:t> Bermawi</a:t>
            </a:r>
            <a:r>
              <a:rPr lang="en-US" b="1" dirty="0"/>
              <a:t> </a:t>
            </a:r>
            <a:r>
              <a:rPr lang="en-US" b="1" dirty="0" err="1"/>
              <a:t>Putera</a:t>
            </a:r>
            <a:r>
              <a:rPr lang="en-US" b="1" dirty="0"/>
              <a:t>, </a:t>
            </a:r>
            <a:r>
              <a:rPr lang="en-US" b="1" dirty="0" err="1"/>
              <a:t>Rektor</a:t>
            </a:r>
            <a:r>
              <a:rPr lang="en-US" b="1" dirty="0"/>
              <a:t> UNAS </a:t>
            </a:r>
            <a:r>
              <a:rPr lang="en-US" dirty="0" err="1" smtClean="0"/>
              <a:t>ber</a:t>
            </a:r>
            <a:r>
              <a:rPr lang="id-ID" dirty="0" smtClean="0"/>
              <a:t>pendapat</a:t>
            </a:r>
            <a:r>
              <a:rPr lang="en-US" dirty="0" smtClean="0"/>
              <a:t>:</a:t>
            </a:r>
            <a:endParaRPr lang="en-US" dirty="0"/>
          </a:p>
          <a:p>
            <a:pPr marL="0" indent="0" algn="just">
              <a:buNone/>
            </a:pPr>
            <a:r>
              <a:rPr lang="en-US" dirty="0"/>
              <a:t>	</a:t>
            </a:r>
            <a:r>
              <a:rPr lang="en-US" dirty="0" smtClean="0"/>
              <a:t>S</a:t>
            </a:r>
            <a:r>
              <a:rPr lang="id-ID" dirty="0" smtClean="0"/>
              <a:t>aya </a:t>
            </a:r>
            <a:r>
              <a:rPr lang="id-ID" dirty="0"/>
              <a:t>ingin sekali melihat kita bersinergi dan saling mengisi </a:t>
            </a:r>
            <a:r>
              <a:rPr lang="en-US" dirty="0" smtClean="0"/>
              <a:t>	</a:t>
            </a:r>
            <a:r>
              <a:rPr lang="id-ID" dirty="0" smtClean="0"/>
              <a:t>mengadakan </a:t>
            </a:r>
            <a:r>
              <a:rPr lang="id-ID" dirty="0"/>
              <a:t>reformasi guna memperkaya kurikulum yang dapat </a:t>
            </a:r>
            <a:r>
              <a:rPr lang="en-US" dirty="0" smtClean="0"/>
              <a:t>	</a:t>
            </a:r>
            <a:r>
              <a:rPr lang="id-ID" dirty="0" smtClean="0"/>
              <a:t>menjawab </a:t>
            </a:r>
            <a:r>
              <a:rPr lang="id-ID" dirty="0"/>
              <a:t>tantangan zaman dengan mengembangkan dan terus </a:t>
            </a:r>
            <a:r>
              <a:rPr lang="en-US" dirty="0" smtClean="0"/>
              <a:t>	</a:t>
            </a:r>
            <a:r>
              <a:rPr lang="id-ID" dirty="0" smtClean="0"/>
              <a:t>menyempurnakan </a:t>
            </a:r>
            <a:r>
              <a:rPr lang="id-ID" dirty="0"/>
              <a:t>keterampilan di dalam soft skill. Harapan saya </a:t>
            </a:r>
            <a:r>
              <a:rPr lang="en-US" dirty="0" smtClean="0"/>
              <a:t>	</a:t>
            </a:r>
            <a:r>
              <a:rPr lang="id-ID" dirty="0" smtClean="0"/>
              <a:t>setiap </a:t>
            </a:r>
            <a:r>
              <a:rPr lang="id-ID" dirty="0"/>
              <a:t>mahasiswa harus efisien dan mandiri. Penting bagi kita </a:t>
            </a:r>
            <a:r>
              <a:rPr lang="en-US" dirty="0" smtClean="0"/>
              <a:t>	</a:t>
            </a:r>
            <a:r>
              <a:rPr lang="id-ID" dirty="0" smtClean="0"/>
              <a:t>untuk </a:t>
            </a:r>
            <a:r>
              <a:rPr lang="id-ID" dirty="0"/>
              <a:t>menatap jauh ke depan dan tidak menyerah kepada </a:t>
            </a:r>
            <a:r>
              <a:rPr lang="en-US" dirty="0" smtClean="0"/>
              <a:t>	</a:t>
            </a:r>
            <a:r>
              <a:rPr lang="id-ID" dirty="0" smtClean="0"/>
              <a:t>persoalan </a:t>
            </a:r>
            <a:r>
              <a:rPr lang="id-ID" dirty="0"/>
              <a:t>sepele</a:t>
            </a:r>
            <a:r>
              <a:rPr lang="id-ID" dirty="0" smtClean="0"/>
              <a:t>.</a:t>
            </a:r>
            <a:endParaRPr lang="en-US" dirty="0"/>
          </a:p>
        </p:txBody>
      </p:sp>
    </p:spTree>
    <p:extLst>
      <p:ext uri="{BB962C8B-B14F-4D97-AF65-F5344CB8AC3E}">
        <p14:creationId xmlns:p14="http://schemas.microsoft.com/office/powerpoint/2010/main" val="26240206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when the soft skill will take plac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01976" y="1226634"/>
            <a:ext cx="5940580" cy="3640157"/>
          </a:xfrm>
          <a:prstGeom prst="rect">
            <a:avLst/>
          </a:prstGeom>
          <a:noFill/>
          <a:ln>
            <a:noFill/>
          </a:ln>
        </p:spPr>
      </p:pic>
    </p:spTree>
    <p:extLst>
      <p:ext uri="{BB962C8B-B14F-4D97-AF65-F5344CB8AC3E}">
        <p14:creationId xmlns:p14="http://schemas.microsoft.com/office/powerpoint/2010/main" val="375953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B</a:t>
            </a:r>
            <a:r>
              <a:rPr lang="en-US" b="1" dirty="0" err="1" smtClean="0"/>
              <a:t>agaimana</a:t>
            </a:r>
            <a:r>
              <a:rPr lang="en-US" b="1" dirty="0" smtClean="0"/>
              <a:t> </a:t>
            </a:r>
            <a:r>
              <a:rPr lang="en-US" b="1" dirty="0" err="1" smtClean="0"/>
              <a:t>kelas</a:t>
            </a:r>
            <a:r>
              <a:rPr lang="en-US" b="1" dirty="0" smtClean="0"/>
              <a:t> soft skill </a:t>
            </a:r>
            <a:r>
              <a:rPr lang="en-US" b="1" dirty="0" err="1" smtClean="0"/>
              <a:t>diterapkan</a:t>
            </a:r>
            <a:r>
              <a:rPr lang="en-US" b="1" dirty="0" smtClean="0"/>
              <a:t>?</a:t>
            </a:r>
            <a:endParaRPr lang="en-US" b="1" dirty="0"/>
          </a:p>
        </p:txBody>
      </p:sp>
      <p:sp>
        <p:nvSpPr>
          <p:cNvPr id="3" name="Content Placeholder 2"/>
          <p:cNvSpPr>
            <a:spLocks noGrp="1"/>
          </p:cNvSpPr>
          <p:nvPr>
            <p:ph idx="1"/>
          </p:nvPr>
        </p:nvSpPr>
        <p:spPr/>
        <p:txBody>
          <a:bodyPr>
            <a:normAutofit lnSpcReduction="10000"/>
          </a:bodyPr>
          <a:lstStyle/>
          <a:p>
            <a:pPr algn="just"/>
            <a:r>
              <a:rPr lang="en-US" dirty="0" err="1" smtClean="0"/>
              <a:t>Keterlibatan</a:t>
            </a:r>
            <a:r>
              <a:rPr lang="en-US" dirty="0" smtClean="0"/>
              <a:t> </a:t>
            </a:r>
            <a:r>
              <a:rPr lang="en-US" dirty="0" err="1" smtClean="0"/>
              <a:t>mahasiswa</a:t>
            </a:r>
            <a:r>
              <a:rPr lang="en-US" dirty="0" smtClean="0"/>
              <a:t> </a:t>
            </a:r>
            <a:r>
              <a:rPr lang="id-ID" dirty="0" smtClean="0"/>
              <a:t>pada waktu</a:t>
            </a:r>
            <a:r>
              <a:rPr lang="en-US" dirty="0" smtClean="0"/>
              <a:t> </a:t>
            </a:r>
            <a:r>
              <a:rPr lang="en-US" dirty="0" err="1" smtClean="0"/>
              <a:t>berlangsungnya</a:t>
            </a:r>
            <a:r>
              <a:rPr lang="en-US" dirty="0" smtClean="0"/>
              <a:t> </a:t>
            </a:r>
            <a:r>
              <a:rPr lang="en-US" dirty="0" err="1" smtClean="0"/>
              <a:t>kelas</a:t>
            </a:r>
            <a:r>
              <a:rPr lang="en-US" dirty="0" smtClean="0"/>
              <a:t> </a:t>
            </a:r>
            <a:r>
              <a:rPr lang="en-US" dirty="0" err="1" smtClean="0"/>
              <a:t>softskill</a:t>
            </a:r>
            <a:r>
              <a:rPr lang="en-US" dirty="0" smtClean="0"/>
              <a:t> </a:t>
            </a:r>
            <a:r>
              <a:rPr lang="en-US" dirty="0" err="1" smtClean="0"/>
              <a:t>akan</a:t>
            </a:r>
            <a:r>
              <a:rPr lang="en-US" dirty="0" smtClean="0"/>
              <a:t> </a:t>
            </a:r>
            <a:r>
              <a:rPr lang="en-US" dirty="0" err="1" smtClean="0"/>
              <a:t>dinilai</a:t>
            </a:r>
            <a:r>
              <a:rPr lang="en-US" dirty="0" smtClean="0"/>
              <a:t>. 70% </a:t>
            </a:r>
            <a:r>
              <a:rPr lang="en-US" dirty="0" err="1" smtClean="0"/>
              <a:t>bobot</a:t>
            </a:r>
            <a:r>
              <a:rPr lang="en-US" dirty="0" smtClean="0"/>
              <a:t> </a:t>
            </a:r>
            <a:r>
              <a:rPr lang="en-US" dirty="0" err="1" smtClean="0"/>
              <a:t>dinilai</a:t>
            </a:r>
            <a:r>
              <a:rPr lang="en-US" dirty="0" smtClean="0"/>
              <a:t> </a:t>
            </a:r>
            <a:r>
              <a:rPr lang="en-US" dirty="0" err="1" smtClean="0"/>
              <a:t>dari</a:t>
            </a:r>
            <a:r>
              <a:rPr lang="en-US" dirty="0" smtClean="0"/>
              <a:t> </a:t>
            </a:r>
            <a:r>
              <a:rPr lang="en-US" dirty="0" err="1" smtClean="0"/>
              <a:t>anggota</a:t>
            </a:r>
            <a:r>
              <a:rPr lang="en-US" dirty="0" smtClean="0"/>
              <a:t> </a:t>
            </a:r>
            <a:r>
              <a:rPr lang="en-US" dirty="0" err="1" smtClean="0"/>
              <a:t>kelompok</a:t>
            </a:r>
            <a:r>
              <a:rPr lang="en-US" dirty="0" smtClean="0"/>
              <a:t>, 30% </a:t>
            </a:r>
            <a:r>
              <a:rPr lang="en-US" dirty="0" err="1" smtClean="0"/>
              <a:t>dari</a:t>
            </a:r>
            <a:r>
              <a:rPr lang="en-US" dirty="0" smtClean="0"/>
              <a:t> </a:t>
            </a:r>
            <a:r>
              <a:rPr lang="en-US" dirty="0" err="1" smtClean="0"/>
              <a:t>koordinator</a:t>
            </a:r>
            <a:r>
              <a:rPr lang="en-US" dirty="0" smtClean="0"/>
              <a:t>. </a:t>
            </a:r>
            <a:r>
              <a:rPr lang="en-US" dirty="0" err="1" smtClean="0"/>
              <a:t>Nilai</a:t>
            </a:r>
            <a:r>
              <a:rPr lang="en-US" dirty="0" smtClean="0"/>
              <a:t> yang </a:t>
            </a:r>
            <a:r>
              <a:rPr lang="en-US" dirty="0" err="1" smtClean="0"/>
              <a:t>baik</a:t>
            </a:r>
            <a:r>
              <a:rPr lang="en-US" dirty="0" smtClean="0"/>
              <a:t> </a:t>
            </a:r>
            <a:r>
              <a:rPr lang="en-US" dirty="0" err="1" smtClean="0"/>
              <a:t>diambil</a:t>
            </a:r>
            <a:r>
              <a:rPr lang="en-US" dirty="0" smtClean="0"/>
              <a:t> </a:t>
            </a:r>
            <a:r>
              <a:rPr lang="en-US" dirty="0" err="1" smtClean="0"/>
              <a:t>dari</a:t>
            </a:r>
            <a:r>
              <a:rPr lang="en-US" dirty="0" smtClean="0"/>
              <a:t> </a:t>
            </a:r>
            <a:r>
              <a:rPr lang="en-US" dirty="0" err="1" smtClean="0"/>
              <a:t>komitmen</a:t>
            </a:r>
            <a:r>
              <a:rPr lang="en-US" dirty="0" smtClean="0"/>
              <a:t>, </a:t>
            </a:r>
            <a:r>
              <a:rPr lang="en-US" dirty="0" err="1" smtClean="0"/>
              <a:t>kerjasama</a:t>
            </a:r>
            <a:r>
              <a:rPr lang="en-US" dirty="0" smtClean="0"/>
              <a:t>  </a:t>
            </a:r>
            <a:r>
              <a:rPr lang="en-US" dirty="0" err="1" smtClean="0"/>
              <a:t>dan</a:t>
            </a:r>
            <a:r>
              <a:rPr lang="en-US" dirty="0" smtClean="0"/>
              <a:t> </a:t>
            </a:r>
            <a:r>
              <a:rPr lang="en-US" dirty="0" err="1" smtClean="0"/>
              <a:t>keterampilan</a:t>
            </a:r>
            <a:r>
              <a:rPr lang="en-US" dirty="0" smtClean="0"/>
              <a:t>.</a:t>
            </a:r>
          </a:p>
          <a:p>
            <a:pPr algn="just"/>
            <a:r>
              <a:rPr lang="en-US" dirty="0" err="1" smtClean="0"/>
              <a:t>Setiap</a:t>
            </a:r>
            <a:r>
              <a:rPr lang="en-US" dirty="0" smtClean="0"/>
              <a:t> </a:t>
            </a:r>
            <a:r>
              <a:rPr lang="en-US" dirty="0" err="1" smtClean="0"/>
              <a:t>mahasiswa</a:t>
            </a:r>
            <a:r>
              <a:rPr lang="en-US" dirty="0" smtClean="0"/>
              <a:t> </a:t>
            </a:r>
            <a:r>
              <a:rPr lang="en-US" dirty="0" err="1" smtClean="0"/>
              <a:t>harus</a:t>
            </a:r>
            <a:r>
              <a:rPr lang="en-US" dirty="0" smtClean="0"/>
              <a:t> </a:t>
            </a:r>
            <a:r>
              <a:rPr lang="en-US" dirty="0" err="1" smtClean="0"/>
              <a:t>tetap</a:t>
            </a:r>
            <a:r>
              <a:rPr lang="en-US" dirty="0" smtClean="0"/>
              <a:t> </a:t>
            </a:r>
            <a:r>
              <a:rPr lang="en-US" dirty="0" err="1" smtClean="0"/>
              <a:t>bersemangat</a:t>
            </a:r>
            <a:r>
              <a:rPr lang="en-US" dirty="0" smtClean="0"/>
              <a:t> </a:t>
            </a:r>
            <a:r>
              <a:rPr lang="en-US" dirty="0" err="1" smtClean="0"/>
              <a:t>tinggi</a:t>
            </a:r>
            <a:r>
              <a:rPr lang="en-US" dirty="0" smtClean="0"/>
              <a:t> </a:t>
            </a:r>
            <a:r>
              <a:rPr lang="en-US" dirty="0" err="1" smtClean="0"/>
              <a:t>mengikuti</a:t>
            </a:r>
            <a:r>
              <a:rPr lang="en-US" dirty="0" smtClean="0"/>
              <a:t> </a:t>
            </a:r>
            <a:r>
              <a:rPr lang="en-US" dirty="0" err="1" smtClean="0"/>
              <a:t>pe</a:t>
            </a:r>
            <a:r>
              <a:rPr lang="id-ID" dirty="0" smtClean="0"/>
              <a:t>mbelajaran</a:t>
            </a:r>
            <a:r>
              <a:rPr lang="en-US" dirty="0" smtClean="0"/>
              <a:t> </a:t>
            </a:r>
            <a:r>
              <a:rPr lang="en-US" dirty="0" err="1" smtClean="0"/>
              <a:t>dan</a:t>
            </a:r>
            <a:r>
              <a:rPr lang="en-US" dirty="0" smtClean="0"/>
              <a:t> </a:t>
            </a:r>
            <a:r>
              <a:rPr lang="en-US" dirty="0" err="1" smtClean="0"/>
              <a:t>bersedia</a:t>
            </a:r>
            <a:r>
              <a:rPr lang="en-US" dirty="0" smtClean="0"/>
              <a:t> </a:t>
            </a:r>
            <a:r>
              <a:rPr lang="en-US" dirty="0" err="1" smtClean="0"/>
              <a:t>berperan</a:t>
            </a:r>
            <a:r>
              <a:rPr lang="en-US" dirty="0" smtClean="0"/>
              <a:t> – </a:t>
            </a:r>
            <a:r>
              <a:rPr lang="en-US" dirty="0" err="1" smtClean="0"/>
              <a:t>berbicara</a:t>
            </a:r>
            <a:r>
              <a:rPr lang="en-US" dirty="0" smtClean="0"/>
              <a:t>, </a:t>
            </a:r>
            <a:r>
              <a:rPr lang="en-US" dirty="0" err="1" smtClean="0"/>
              <a:t>berbuat</a:t>
            </a:r>
            <a:r>
              <a:rPr lang="en-US" dirty="0" smtClean="0"/>
              <a:t>, </a:t>
            </a:r>
            <a:r>
              <a:rPr lang="en-US" dirty="0" err="1" smtClean="0"/>
              <a:t>memimpin</a:t>
            </a:r>
            <a:r>
              <a:rPr lang="en-US" dirty="0" smtClean="0"/>
              <a:t> </a:t>
            </a:r>
            <a:r>
              <a:rPr lang="en-US" dirty="0" err="1" smtClean="0"/>
              <a:t>kelompok</a:t>
            </a:r>
            <a:r>
              <a:rPr lang="en-US" dirty="0"/>
              <a:t> </a:t>
            </a:r>
            <a:r>
              <a:rPr lang="en-US" dirty="0" err="1" smtClean="0"/>
              <a:t>dan</a:t>
            </a:r>
            <a:r>
              <a:rPr lang="en-US" dirty="0" smtClean="0"/>
              <a:t> lain-lain </a:t>
            </a:r>
            <a:r>
              <a:rPr lang="en-US" dirty="0" err="1" smtClean="0"/>
              <a:t>mengikuti</a:t>
            </a:r>
            <a:r>
              <a:rPr lang="en-US" dirty="0" smtClean="0"/>
              <a:t> </a:t>
            </a:r>
            <a:r>
              <a:rPr lang="en-US" dirty="0" err="1" smtClean="0"/>
              <a:t>arahan</a:t>
            </a:r>
            <a:r>
              <a:rPr lang="en-US" dirty="0" smtClean="0"/>
              <a:t> </a:t>
            </a:r>
            <a:r>
              <a:rPr lang="en-US" dirty="0" err="1" smtClean="0"/>
              <a:t>dosen</a:t>
            </a:r>
            <a:r>
              <a:rPr lang="en-US" dirty="0"/>
              <a:t> </a:t>
            </a:r>
            <a:r>
              <a:rPr lang="en-US" dirty="0" err="1" smtClean="0"/>
              <a:t>atau</a:t>
            </a:r>
            <a:r>
              <a:rPr lang="en-US" dirty="0" smtClean="0"/>
              <a:t> </a:t>
            </a:r>
            <a:r>
              <a:rPr lang="en-US" dirty="0" err="1" smtClean="0"/>
              <a:t>ketua</a:t>
            </a:r>
            <a:r>
              <a:rPr lang="en-US" dirty="0" smtClean="0"/>
              <a:t> </a:t>
            </a:r>
            <a:r>
              <a:rPr lang="en-US" dirty="0" err="1" smtClean="0"/>
              <a:t>kelompok</a:t>
            </a:r>
            <a:r>
              <a:rPr lang="en-US" dirty="0" smtClean="0"/>
              <a:t>.</a:t>
            </a:r>
          </a:p>
          <a:p>
            <a:pPr algn="just"/>
            <a:r>
              <a:rPr lang="en-US" dirty="0" err="1" smtClean="0"/>
              <a:t>Efektifitas</a:t>
            </a:r>
            <a:r>
              <a:rPr lang="en-US" dirty="0" smtClean="0"/>
              <a:t> </a:t>
            </a:r>
            <a:r>
              <a:rPr lang="en-US" dirty="0" err="1" smtClean="0"/>
              <a:t>kelas</a:t>
            </a:r>
            <a:r>
              <a:rPr lang="en-US" dirty="0" smtClean="0"/>
              <a:t> soft skill </a:t>
            </a:r>
            <a:r>
              <a:rPr lang="en-US" dirty="0" err="1" smtClean="0"/>
              <a:t>akan</a:t>
            </a:r>
            <a:r>
              <a:rPr lang="en-US" dirty="0" smtClean="0"/>
              <a:t> </a:t>
            </a:r>
            <a:r>
              <a:rPr lang="en-US" dirty="0" err="1" smtClean="0"/>
              <a:t>tercapai</a:t>
            </a:r>
            <a:r>
              <a:rPr lang="en-US" dirty="0" smtClean="0"/>
              <a:t> </a:t>
            </a:r>
            <a:r>
              <a:rPr lang="en-US" dirty="0" err="1" smtClean="0"/>
              <a:t>maksimal</a:t>
            </a:r>
            <a:r>
              <a:rPr lang="en-US" dirty="0" smtClean="0"/>
              <a:t> </a:t>
            </a:r>
            <a:r>
              <a:rPr lang="en-US" dirty="0" err="1" smtClean="0"/>
              <a:t>hanya</a:t>
            </a:r>
            <a:r>
              <a:rPr lang="en-US" dirty="0" smtClean="0"/>
              <a:t> </a:t>
            </a:r>
            <a:r>
              <a:rPr lang="en-US" dirty="0" err="1" smtClean="0"/>
              <a:t>melalui</a:t>
            </a:r>
            <a:r>
              <a:rPr lang="en-US" dirty="0" smtClean="0"/>
              <a:t> </a:t>
            </a:r>
            <a:r>
              <a:rPr lang="en-US" dirty="0" err="1" smtClean="0"/>
              <a:t>proses</a:t>
            </a:r>
            <a:r>
              <a:rPr lang="en-US" dirty="0" smtClean="0"/>
              <a:t> </a:t>
            </a:r>
            <a:r>
              <a:rPr lang="id-ID" dirty="0" smtClean="0"/>
              <a:t>bel</a:t>
            </a:r>
            <a:r>
              <a:rPr lang="en-US" dirty="0" smtClean="0"/>
              <a:t>ajar-</a:t>
            </a:r>
            <a:r>
              <a:rPr lang="en-US" dirty="0" err="1" smtClean="0"/>
              <a:t>mengajar</a:t>
            </a:r>
            <a:r>
              <a:rPr lang="en-US" dirty="0" smtClean="0"/>
              <a:t> yang </a:t>
            </a:r>
            <a:r>
              <a:rPr lang="en-US" dirty="0" err="1" smtClean="0"/>
              <a:t>interaktif</a:t>
            </a:r>
            <a:r>
              <a:rPr lang="en-US" dirty="0" smtClean="0"/>
              <a:t>. </a:t>
            </a:r>
            <a:r>
              <a:rPr lang="en-US" dirty="0" err="1"/>
              <a:t>M</a:t>
            </a:r>
            <a:r>
              <a:rPr lang="en-US" dirty="0" err="1" smtClean="0"/>
              <a:t>ahasiswa</a:t>
            </a:r>
            <a:r>
              <a:rPr lang="en-US" dirty="0" smtClean="0"/>
              <a:t> </a:t>
            </a:r>
            <a:r>
              <a:rPr lang="en-US" dirty="0" err="1" smtClean="0"/>
              <a:t>sendirilah</a:t>
            </a:r>
            <a:r>
              <a:rPr lang="en-US" dirty="0" smtClean="0"/>
              <a:t> yang </a:t>
            </a:r>
            <a:r>
              <a:rPr lang="en-US" dirty="0" err="1" smtClean="0"/>
              <a:t>akan</a:t>
            </a:r>
            <a:r>
              <a:rPr lang="en-US" dirty="0" smtClean="0"/>
              <a:t> </a:t>
            </a:r>
            <a:r>
              <a:rPr lang="en-US" dirty="0" err="1" smtClean="0"/>
              <a:t>merugi</a:t>
            </a:r>
            <a:r>
              <a:rPr lang="en-US" dirty="0" smtClean="0"/>
              <a:t> </a:t>
            </a:r>
            <a:r>
              <a:rPr lang="en-US" dirty="0" err="1" smtClean="0"/>
              <a:t>apabila</a:t>
            </a:r>
            <a:r>
              <a:rPr lang="en-US" dirty="0" smtClean="0"/>
              <a:t> </a:t>
            </a:r>
            <a:r>
              <a:rPr lang="en-US" dirty="0" err="1" smtClean="0"/>
              <a:t>mereka</a:t>
            </a:r>
            <a:r>
              <a:rPr lang="en-US" dirty="0"/>
              <a:t> </a:t>
            </a:r>
            <a:r>
              <a:rPr lang="en-US" dirty="0" err="1" smtClean="0"/>
              <a:t>tidak</a:t>
            </a:r>
            <a:r>
              <a:rPr lang="en-US" dirty="0" smtClean="0"/>
              <a:t> </a:t>
            </a:r>
            <a:r>
              <a:rPr lang="en-US" dirty="0" err="1" smtClean="0"/>
              <a:t>berpatisipasi</a:t>
            </a:r>
            <a:r>
              <a:rPr lang="en-US" dirty="0" smtClean="0"/>
              <a:t> </a:t>
            </a:r>
            <a:r>
              <a:rPr lang="en-US" dirty="0" err="1" smtClean="0"/>
              <a:t>penuh</a:t>
            </a:r>
            <a:r>
              <a:rPr lang="en-US" dirty="0" smtClean="0"/>
              <a:t> </a:t>
            </a:r>
            <a:r>
              <a:rPr lang="en-US" dirty="0" err="1" smtClean="0"/>
              <a:t>dalam</a:t>
            </a:r>
            <a:r>
              <a:rPr lang="en-US" dirty="0" smtClean="0"/>
              <a:t> </a:t>
            </a:r>
            <a:r>
              <a:rPr lang="en-US" dirty="0" err="1" smtClean="0"/>
              <a:t>setiap</a:t>
            </a:r>
            <a:r>
              <a:rPr lang="en-US" dirty="0" smtClean="0"/>
              <a:t> </a:t>
            </a:r>
            <a:r>
              <a:rPr lang="en-US" dirty="0" err="1" smtClean="0"/>
              <a:t>kegiatan</a:t>
            </a:r>
            <a:r>
              <a:rPr lang="en-US" dirty="0" smtClean="0"/>
              <a:t>.</a:t>
            </a:r>
            <a:endParaRPr lang="en-US" dirty="0"/>
          </a:p>
        </p:txBody>
      </p:sp>
    </p:spTree>
    <p:extLst>
      <p:ext uri="{BB962C8B-B14F-4D97-AF65-F5344CB8AC3E}">
        <p14:creationId xmlns:p14="http://schemas.microsoft.com/office/powerpoint/2010/main" val="2331877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400" b="1" dirty="0" err="1"/>
              <a:t>Softskill</a:t>
            </a:r>
            <a:r>
              <a:rPr lang="en-US" sz="2400" b="1" dirty="0"/>
              <a:t> </a:t>
            </a:r>
            <a:r>
              <a:rPr lang="en-US" sz="2400" b="1" dirty="0" err="1"/>
              <a:t>fokus</a:t>
            </a:r>
            <a:r>
              <a:rPr lang="en-US" sz="2400" b="1" dirty="0"/>
              <a:t> </a:t>
            </a:r>
            <a:r>
              <a:rPr lang="en-US" sz="2400" b="1" dirty="0" err="1"/>
              <a:t>membangunkan</a:t>
            </a:r>
            <a:r>
              <a:rPr lang="en-US" sz="2400" b="1" dirty="0"/>
              <a:t> </a:t>
            </a:r>
            <a:r>
              <a:rPr lang="en-US" sz="2400" b="1" dirty="0" err="1"/>
              <a:t>fungsi</a:t>
            </a:r>
            <a:r>
              <a:rPr lang="en-US" sz="2400" b="1" dirty="0"/>
              <a:t> </a:t>
            </a:r>
            <a:r>
              <a:rPr lang="en-US" sz="2400" b="1" dirty="0" err="1"/>
              <a:t>otak</a:t>
            </a:r>
            <a:r>
              <a:rPr lang="en-US" sz="2400" b="1" dirty="0"/>
              <a:t> </a:t>
            </a:r>
            <a:r>
              <a:rPr lang="en-US" sz="2400" b="1" dirty="0" err="1"/>
              <a:t>kanan</a:t>
            </a:r>
            <a:r>
              <a:rPr lang="en-US" sz="2400" b="1" dirty="0"/>
              <a:t> </a:t>
            </a:r>
            <a:r>
              <a:rPr lang="en-US" sz="2400" b="1" dirty="0" err="1"/>
              <a:t>terutama</a:t>
            </a:r>
            <a:r>
              <a:rPr lang="en-US" sz="2400" b="1" dirty="0"/>
              <a:t> </a:t>
            </a:r>
            <a:r>
              <a:rPr lang="en-US" sz="2400" b="1" dirty="0" err="1"/>
              <a:t>soal</a:t>
            </a:r>
            <a:r>
              <a:rPr lang="en-US" sz="2400" b="1" dirty="0"/>
              <a:t> </a:t>
            </a:r>
            <a:r>
              <a:rPr lang="en-US" sz="2400" b="1" dirty="0" err="1"/>
              <a:t>talenta</a:t>
            </a:r>
            <a:r>
              <a:rPr lang="en-US" sz="2400" b="1" dirty="0"/>
              <a:t>, </a:t>
            </a:r>
            <a:r>
              <a:rPr lang="en-US" sz="2400" b="1" dirty="0" err="1"/>
              <a:t>kreativitas</a:t>
            </a:r>
            <a:r>
              <a:rPr lang="en-US" sz="2400" b="1" dirty="0"/>
              <a:t> </a:t>
            </a:r>
            <a:r>
              <a:rPr lang="en-US" sz="2400" b="1" dirty="0" err="1"/>
              <a:t>dan</a:t>
            </a:r>
            <a:r>
              <a:rPr lang="en-US" sz="2400" b="1" dirty="0"/>
              <a:t> </a:t>
            </a:r>
            <a:r>
              <a:rPr lang="en-US" sz="2400" b="1" dirty="0" err="1"/>
              <a:t>keterampilan</a:t>
            </a:r>
            <a:r>
              <a:rPr lang="en-US" sz="2400" b="1" dirty="0"/>
              <a:t> </a:t>
            </a:r>
            <a:r>
              <a:rPr lang="en-US" sz="2400" b="1" dirty="0" err="1"/>
              <a:t>kemanusiaan</a:t>
            </a:r>
            <a:endParaRPr lang="en-US" sz="2400" b="1" dirty="0"/>
          </a:p>
        </p:txBody>
      </p:sp>
      <p:sp>
        <p:nvSpPr>
          <p:cNvPr id="3" name="Content Placeholder 2"/>
          <p:cNvSpPr>
            <a:spLocks noGrp="1"/>
          </p:cNvSpPr>
          <p:nvPr>
            <p:ph idx="1"/>
          </p:nvPr>
        </p:nvSpPr>
        <p:spPr>
          <a:xfrm>
            <a:off x="5183188" y="971096"/>
            <a:ext cx="6172200" cy="5455578"/>
          </a:xfrm>
        </p:spPr>
        <p:txBody>
          <a:bodyPr>
            <a:normAutofit fontScale="62500" lnSpcReduction="20000"/>
          </a:bodyPr>
          <a:lstStyle/>
          <a:p>
            <a:r>
              <a:rPr lang="en-US" sz="3800" b="1" dirty="0" err="1"/>
              <a:t>Softskill</a:t>
            </a:r>
            <a:r>
              <a:rPr lang="en-US" sz="3800" b="1" dirty="0"/>
              <a:t>: </a:t>
            </a:r>
            <a:r>
              <a:rPr lang="en-US" sz="3800" b="1" dirty="0" err="1"/>
              <a:t>Apa</a:t>
            </a:r>
            <a:r>
              <a:rPr lang="en-US" sz="3800" b="1" dirty="0" smtClean="0"/>
              <a:t>?</a:t>
            </a:r>
          </a:p>
          <a:p>
            <a:pPr marL="0" indent="0">
              <a:buNone/>
            </a:pPr>
            <a:endParaRPr lang="en-US" sz="3800" dirty="0" smtClean="0"/>
          </a:p>
          <a:p>
            <a:pPr algn="just"/>
            <a:r>
              <a:rPr lang="en-US" sz="3800" dirty="0" err="1" smtClean="0"/>
              <a:t>Tidak</a:t>
            </a:r>
            <a:r>
              <a:rPr lang="en-US" sz="3800" dirty="0" smtClean="0"/>
              <a:t> </a:t>
            </a:r>
            <a:r>
              <a:rPr lang="en-US" sz="3800" dirty="0" err="1" smtClean="0"/>
              <a:t>bersifat</a:t>
            </a:r>
            <a:r>
              <a:rPr lang="en-US" sz="3800" dirty="0" smtClean="0"/>
              <a:t> </a:t>
            </a:r>
            <a:r>
              <a:rPr lang="en-US" sz="3800" i="1" dirty="0" smtClean="0"/>
              <a:t>“black and white”</a:t>
            </a:r>
            <a:r>
              <a:rPr lang="en-US" sz="3800" dirty="0" smtClean="0"/>
              <a:t>; portable </a:t>
            </a:r>
            <a:r>
              <a:rPr lang="en-US" sz="3800" dirty="0" err="1" smtClean="0"/>
              <a:t>dan</a:t>
            </a:r>
            <a:r>
              <a:rPr lang="en-US" sz="3800" dirty="0" smtClean="0"/>
              <a:t> </a:t>
            </a:r>
            <a:r>
              <a:rPr lang="en-US" sz="3800" dirty="0" err="1" smtClean="0"/>
              <a:t>bermanfaat</a:t>
            </a:r>
            <a:r>
              <a:rPr lang="en-US" sz="3800" dirty="0" smtClean="0"/>
              <a:t> </a:t>
            </a:r>
            <a:r>
              <a:rPr lang="en-US" sz="3800" dirty="0" err="1" smtClean="0"/>
              <a:t>kepada</a:t>
            </a:r>
            <a:r>
              <a:rPr lang="en-US" sz="3800" dirty="0" smtClean="0"/>
              <a:t> </a:t>
            </a:r>
            <a:r>
              <a:rPr lang="en-US" sz="3800" dirty="0" err="1" smtClean="0"/>
              <a:t>kehidupan</a:t>
            </a:r>
            <a:r>
              <a:rPr lang="en-US" sz="3800" dirty="0" smtClean="0"/>
              <a:t> </a:t>
            </a:r>
            <a:r>
              <a:rPr lang="en-US" sz="3800" dirty="0" err="1" smtClean="0"/>
              <a:t>dan</a:t>
            </a:r>
            <a:r>
              <a:rPr lang="en-US" sz="3800" dirty="0" smtClean="0"/>
              <a:t> </a:t>
            </a:r>
            <a:r>
              <a:rPr lang="en-US" sz="3800" dirty="0" err="1" smtClean="0"/>
              <a:t>semua</a:t>
            </a:r>
            <a:r>
              <a:rPr lang="en-US" sz="3800" dirty="0" smtClean="0"/>
              <a:t> </a:t>
            </a:r>
            <a:r>
              <a:rPr lang="en-US" sz="3800" dirty="0" err="1" smtClean="0"/>
              <a:t>bidang</a:t>
            </a:r>
            <a:r>
              <a:rPr lang="en-US" sz="3800" dirty="0" smtClean="0"/>
              <a:t> </a:t>
            </a:r>
            <a:r>
              <a:rPr lang="en-US" sz="3800" dirty="0" err="1" smtClean="0"/>
              <a:t>pekerjaan</a:t>
            </a:r>
            <a:r>
              <a:rPr lang="en-US" sz="3800" dirty="0" smtClean="0"/>
              <a:t>; </a:t>
            </a:r>
            <a:r>
              <a:rPr lang="en-US" sz="3800" dirty="0" err="1" smtClean="0"/>
              <a:t>berlaku</a:t>
            </a:r>
            <a:r>
              <a:rPr lang="en-US" sz="3800" dirty="0" smtClean="0"/>
              <a:t> </a:t>
            </a:r>
            <a:r>
              <a:rPr lang="en-US" sz="3800" dirty="0" err="1" smtClean="0"/>
              <a:t>sepanjang</a:t>
            </a:r>
            <a:r>
              <a:rPr lang="en-US" sz="3800" dirty="0" smtClean="0"/>
              <a:t> </a:t>
            </a:r>
            <a:r>
              <a:rPr lang="en-US" sz="3800" dirty="0" err="1" smtClean="0"/>
              <a:t>kehidupan</a:t>
            </a:r>
            <a:r>
              <a:rPr lang="en-US" sz="3800" dirty="0" smtClean="0"/>
              <a:t>.</a:t>
            </a:r>
            <a:endParaRPr lang="en-US" sz="3800" i="1" dirty="0" smtClean="0"/>
          </a:p>
          <a:p>
            <a:pPr algn="just"/>
            <a:endParaRPr lang="en-US" sz="3800" dirty="0"/>
          </a:p>
          <a:p>
            <a:pPr algn="just"/>
            <a:r>
              <a:rPr lang="en-US" sz="3800" dirty="0" err="1"/>
              <a:t>Softskill</a:t>
            </a:r>
            <a:r>
              <a:rPr lang="en-US" sz="3800" dirty="0"/>
              <a:t> </a:t>
            </a:r>
            <a:r>
              <a:rPr lang="en-US" sz="3800" dirty="0" err="1"/>
              <a:t>merupakan</a:t>
            </a:r>
            <a:r>
              <a:rPr lang="en-US" sz="3800" dirty="0"/>
              <a:t> </a:t>
            </a:r>
            <a:r>
              <a:rPr lang="en-US" sz="3800" dirty="0" err="1"/>
              <a:t>keterampilan</a:t>
            </a:r>
            <a:r>
              <a:rPr lang="en-US" sz="3800" dirty="0"/>
              <a:t> </a:t>
            </a:r>
            <a:r>
              <a:rPr lang="en-US" sz="3800" dirty="0" err="1"/>
              <a:t>generik</a:t>
            </a:r>
            <a:r>
              <a:rPr lang="en-US" sz="3800" dirty="0"/>
              <a:t> yang me</a:t>
            </a:r>
            <a:r>
              <a:rPr lang="id-ID" sz="3800" dirty="0"/>
              <a:t>nggabungkan</a:t>
            </a:r>
            <a:r>
              <a:rPr lang="en-US" sz="3800" dirty="0"/>
              <a:t> </a:t>
            </a:r>
            <a:r>
              <a:rPr lang="en-US" sz="3800" dirty="0" err="1"/>
              <a:t>pelbagai</a:t>
            </a:r>
            <a:r>
              <a:rPr lang="en-US" sz="3800" dirty="0"/>
              <a:t> domain </a:t>
            </a:r>
            <a:r>
              <a:rPr lang="en-US" sz="3800" dirty="0" err="1"/>
              <a:t>pembelajaran</a:t>
            </a:r>
            <a:r>
              <a:rPr lang="en-US" sz="3800" dirty="0"/>
              <a:t> yang me</a:t>
            </a:r>
            <a:r>
              <a:rPr lang="id-ID" sz="3800" dirty="0"/>
              <a:t>rangkum</a:t>
            </a:r>
            <a:r>
              <a:rPr lang="en-US" sz="3800" dirty="0"/>
              <a:t> </a:t>
            </a:r>
            <a:r>
              <a:rPr lang="en-US" sz="3800" dirty="0" err="1"/>
              <a:t>aspek</a:t>
            </a:r>
            <a:r>
              <a:rPr lang="en-US" sz="3800" dirty="0"/>
              <a:t> </a:t>
            </a:r>
            <a:r>
              <a:rPr lang="en-US" sz="3800" dirty="0" err="1"/>
              <a:t>peribadi</a:t>
            </a:r>
            <a:r>
              <a:rPr lang="en-US" sz="3800" dirty="0"/>
              <a:t> </a:t>
            </a:r>
            <a:r>
              <a:rPr lang="en-US" sz="3800" dirty="0" err="1"/>
              <a:t>dan</a:t>
            </a:r>
            <a:r>
              <a:rPr lang="en-US" sz="3800" dirty="0"/>
              <a:t> </a:t>
            </a:r>
            <a:r>
              <a:rPr lang="en-US" sz="3800" dirty="0" err="1"/>
              <a:t>kelompok</a:t>
            </a:r>
            <a:r>
              <a:rPr lang="en-US" sz="3800" dirty="0"/>
              <a:t>. </a:t>
            </a:r>
          </a:p>
          <a:p>
            <a:pPr marL="0" indent="0" algn="just">
              <a:buNone/>
            </a:pPr>
            <a:endParaRPr lang="en-US" sz="3800" dirty="0"/>
          </a:p>
          <a:p>
            <a:pPr algn="just"/>
            <a:r>
              <a:rPr lang="en-US" sz="3800" dirty="0" err="1"/>
              <a:t>Softskill</a:t>
            </a:r>
            <a:r>
              <a:rPr lang="en-US" sz="3800" dirty="0"/>
              <a:t> </a:t>
            </a:r>
            <a:r>
              <a:rPr lang="en-US" sz="3800" dirty="0" err="1"/>
              <a:t>adalah</a:t>
            </a:r>
            <a:r>
              <a:rPr lang="en-US" sz="3800" dirty="0"/>
              <a:t> </a:t>
            </a:r>
            <a:r>
              <a:rPr lang="en-US" sz="3800" dirty="0" err="1"/>
              <a:t>bagian</a:t>
            </a:r>
            <a:r>
              <a:rPr lang="en-US" sz="3800" dirty="0"/>
              <a:t> </a:t>
            </a:r>
            <a:r>
              <a:rPr lang="en-US" sz="3800" dirty="0" err="1"/>
              <a:t>penting</a:t>
            </a:r>
            <a:r>
              <a:rPr lang="en-US" sz="3800" dirty="0"/>
              <a:t> </a:t>
            </a:r>
            <a:r>
              <a:rPr lang="en-US" sz="3800" dirty="0" err="1"/>
              <a:t>pendidikan</a:t>
            </a:r>
            <a:r>
              <a:rPr lang="en-US" sz="3800" dirty="0"/>
              <a:t> </a:t>
            </a:r>
            <a:r>
              <a:rPr lang="en-US" sz="3800" dirty="0" err="1"/>
              <a:t>karakter</a:t>
            </a:r>
            <a:r>
              <a:rPr lang="en-US" sz="3800" dirty="0"/>
              <a:t>. </a:t>
            </a:r>
            <a:r>
              <a:rPr lang="en-US" sz="3800" dirty="0" err="1"/>
              <a:t>Selama</a:t>
            </a:r>
            <a:r>
              <a:rPr lang="en-US" sz="3800" dirty="0"/>
              <a:t> </a:t>
            </a:r>
            <a:r>
              <a:rPr lang="en-US" sz="3800" dirty="0" err="1"/>
              <a:t>ini</a:t>
            </a:r>
            <a:r>
              <a:rPr lang="en-US" sz="3800" dirty="0"/>
              <a:t> </a:t>
            </a:r>
            <a:r>
              <a:rPr lang="en-US" sz="3800" dirty="0" err="1"/>
              <a:t>kita</a:t>
            </a:r>
            <a:r>
              <a:rPr lang="en-US" sz="3800" dirty="0"/>
              <a:t> </a:t>
            </a:r>
            <a:r>
              <a:rPr lang="en-US" sz="3800" dirty="0" err="1"/>
              <a:t>terus</a:t>
            </a:r>
            <a:r>
              <a:rPr lang="en-US" sz="3800" dirty="0"/>
              <a:t> </a:t>
            </a:r>
            <a:r>
              <a:rPr lang="en-US" sz="3800" dirty="0" err="1"/>
              <a:t>menerus</a:t>
            </a:r>
            <a:r>
              <a:rPr lang="en-US" sz="3800" dirty="0"/>
              <a:t> </a:t>
            </a:r>
            <a:r>
              <a:rPr lang="en-US" sz="3800" dirty="0" err="1"/>
              <a:t>diasah</a:t>
            </a:r>
            <a:r>
              <a:rPr lang="en-US" sz="3800" dirty="0"/>
              <a:t> </a:t>
            </a:r>
            <a:r>
              <a:rPr lang="en-US" sz="3800" dirty="0" err="1"/>
              <a:t>supaya</a:t>
            </a:r>
            <a:r>
              <a:rPr lang="en-US" sz="3800" dirty="0"/>
              <a:t> </a:t>
            </a:r>
            <a:r>
              <a:rPr lang="en-US" sz="3800" dirty="0" err="1"/>
              <a:t>berkarakter</a:t>
            </a:r>
            <a:r>
              <a:rPr lang="en-US" sz="3800" dirty="0"/>
              <a:t> yang </a:t>
            </a:r>
            <a:r>
              <a:rPr lang="en-US" sz="3800" dirty="0" err="1"/>
              <a:t>baik</a:t>
            </a:r>
            <a:r>
              <a:rPr lang="en-US" sz="3800" dirty="0"/>
              <a:t>. </a:t>
            </a:r>
            <a:r>
              <a:rPr lang="en-US" sz="3800" dirty="0" err="1"/>
              <a:t>Softskill</a:t>
            </a:r>
            <a:r>
              <a:rPr lang="en-US" sz="3800" dirty="0"/>
              <a:t> </a:t>
            </a:r>
            <a:r>
              <a:rPr lang="en-US" sz="3800" dirty="0" err="1"/>
              <a:t>mengajarkan</a:t>
            </a:r>
            <a:r>
              <a:rPr lang="en-US" sz="3800" dirty="0"/>
              <a:t> </a:t>
            </a:r>
            <a:r>
              <a:rPr lang="en-US" sz="3800" dirty="0" err="1"/>
              <a:t>bagaimana</a:t>
            </a:r>
            <a:r>
              <a:rPr lang="en-US" sz="3800" dirty="0"/>
              <a:t> </a:t>
            </a:r>
            <a:r>
              <a:rPr lang="en-US" sz="3800" dirty="0" err="1"/>
              <a:t>melakukannya</a:t>
            </a:r>
            <a:r>
              <a:rPr lang="en-US" sz="3800" dirty="0"/>
              <a:t>.</a:t>
            </a:r>
          </a:p>
          <a:p>
            <a:endParaRPr lang="en-US" dirty="0"/>
          </a:p>
        </p:txBody>
      </p:sp>
      <p:pic>
        <p:nvPicPr>
          <p:cNvPr id="5" name="Picture 4" descr="http://tse1.mm.bing.net/th?&amp;id=OIP.Mbf33a57d7fcedade2bdf5fa4cbbc9830o0&amp;w=300&amp;h=300&amp;c=0&amp;pid=1.9&amp;rs=0&amp;p=0&amp;r=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39787" y="2240284"/>
            <a:ext cx="3932237" cy="3803650"/>
          </a:xfrm>
          <a:prstGeom prst="rect">
            <a:avLst/>
          </a:prstGeom>
          <a:noFill/>
          <a:ln>
            <a:noFill/>
          </a:ln>
        </p:spPr>
      </p:pic>
    </p:spTree>
    <p:extLst>
      <p:ext uri="{BB962C8B-B14F-4D97-AF65-F5344CB8AC3E}">
        <p14:creationId xmlns:p14="http://schemas.microsoft.com/office/powerpoint/2010/main" val="3931571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Tujuh</a:t>
            </a:r>
            <a:r>
              <a:rPr lang="en-US" b="1" dirty="0" smtClean="0"/>
              <a:t> (7) </a:t>
            </a:r>
            <a:r>
              <a:rPr lang="en-US" b="1" dirty="0" err="1" smtClean="0"/>
              <a:t>softskill</a:t>
            </a:r>
            <a:r>
              <a:rPr lang="en-US" b="1" dirty="0" smtClean="0"/>
              <a:t> UNAS</a:t>
            </a:r>
            <a:endParaRPr lang="en-US" b="1" dirty="0"/>
          </a:p>
        </p:txBody>
      </p:sp>
      <p:sp>
        <p:nvSpPr>
          <p:cNvPr id="3" name="Content Placeholder 2"/>
          <p:cNvSpPr>
            <a:spLocks noGrp="1"/>
          </p:cNvSpPr>
          <p:nvPr>
            <p:ph sz="half" idx="1"/>
          </p:nvPr>
        </p:nvSpPr>
        <p:spPr>
          <a:xfrm>
            <a:off x="838200" y="1825625"/>
            <a:ext cx="4146395" cy="4351338"/>
          </a:xfrm>
        </p:spPr>
        <p:txBody>
          <a:bodyPr>
            <a:noAutofit/>
          </a:bodyPr>
          <a:lstStyle/>
          <a:p>
            <a:r>
              <a:rPr lang="en-US" sz="3200" dirty="0" err="1" smtClean="0"/>
              <a:t>Ber</a:t>
            </a:r>
            <a:r>
              <a:rPr lang="id-ID" sz="3200" dirty="0" smtClean="0"/>
              <a:t>p</a:t>
            </a:r>
            <a:r>
              <a:rPr lang="en-US" sz="3200" dirty="0" err="1" smtClean="0"/>
              <a:t>ikir</a:t>
            </a:r>
            <a:endParaRPr lang="en-US" sz="3200" dirty="0" smtClean="0"/>
          </a:p>
          <a:p>
            <a:r>
              <a:rPr lang="en-US" sz="3200" dirty="0" err="1" smtClean="0"/>
              <a:t>Berbicara</a:t>
            </a:r>
            <a:endParaRPr lang="en-US" sz="3200" dirty="0" smtClean="0"/>
          </a:p>
          <a:p>
            <a:r>
              <a:rPr lang="en-US" sz="3200" dirty="0" err="1" smtClean="0"/>
              <a:t>Berbuat</a:t>
            </a:r>
            <a:endParaRPr lang="en-US" sz="3200" dirty="0" smtClean="0"/>
          </a:p>
          <a:p>
            <a:r>
              <a:rPr lang="en-US" sz="3200" dirty="0" err="1" smtClean="0"/>
              <a:t>Komunikasi</a:t>
            </a:r>
            <a:endParaRPr lang="en-US" sz="3200" dirty="0" smtClean="0"/>
          </a:p>
          <a:p>
            <a:r>
              <a:rPr lang="en-US" sz="3200" dirty="0" err="1" smtClean="0"/>
              <a:t>Manajemen</a:t>
            </a:r>
            <a:endParaRPr lang="en-US" sz="3200" dirty="0" smtClean="0"/>
          </a:p>
          <a:p>
            <a:r>
              <a:rPr lang="en-US" sz="3200" dirty="0" err="1" smtClean="0"/>
              <a:t>Penyelesaian</a:t>
            </a:r>
            <a:r>
              <a:rPr lang="en-US" sz="3200" dirty="0" smtClean="0"/>
              <a:t> </a:t>
            </a:r>
            <a:r>
              <a:rPr lang="en-US" sz="3200" dirty="0" err="1" smtClean="0"/>
              <a:t>masalah</a:t>
            </a:r>
            <a:endParaRPr lang="en-US" sz="3200" dirty="0" smtClean="0"/>
          </a:p>
          <a:p>
            <a:r>
              <a:rPr lang="en-US" sz="3200" dirty="0" err="1" smtClean="0"/>
              <a:t>Kemandirian</a:t>
            </a:r>
            <a:r>
              <a:rPr lang="en-US" sz="3200" dirty="0" smtClean="0"/>
              <a:t> </a:t>
            </a:r>
            <a:r>
              <a:rPr lang="en-US" sz="3200" dirty="0" err="1" smtClean="0"/>
              <a:t>dan</a:t>
            </a:r>
            <a:r>
              <a:rPr lang="en-US" sz="3200" dirty="0" smtClean="0"/>
              <a:t> </a:t>
            </a:r>
            <a:r>
              <a:rPr lang="en-US" sz="3200" dirty="0" err="1" smtClean="0"/>
              <a:t>kewirausahaan</a:t>
            </a:r>
            <a:endParaRPr lang="en-US" sz="3200" dirty="0"/>
          </a:p>
        </p:txBody>
      </p:sp>
      <p:pic>
        <p:nvPicPr>
          <p:cNvPr id="5" name="Content Placeholder 4" descr="Image result for when the soft skill will take place"/>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28843" y="1914834"/>
            <a:ext cx="5363736" cy="4140276"/>
          </a:xfrm>
          <a:prstGeom prst="rect">
            <a:avLst/>
          </a:prstGeom>
          <a:noFill/>
          <a:ln>
            <a:noFill/>
          </a:ln>
        </p:spPr>
      </p:pic>
    </p:spTree>
    <p:extLst>
      <p:ext uri="{BB962C8B-B14F-4D97-AF65-F5344CB8AC3E}">
        <p14:creationId xmlns:p14="http://schemas.microsoft.com/office/powerpoint/2010/main" val="2576170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Apakah</a:t>
            </a:r>
            <a:r>
              <a:rPr lang="en-US" dirty="0"/>
              <a:t> </a:t>
            </a:r>
            <a:r>
              <a:rPr lang="en-US" dirty="0" err="1"/>
              <a:t>talenta</a:t>
            </a:r>
            <a:r>
              <a:rPr lang="en-US" dirty="0"/>
              <a:t> </a:t>
            </a:r>
            <a:r>
              <a:rPr lang="en-US" dirty="0" err="1"/>
              <a:t>itu</a:t>
            </a:r>
            <a:r>
              <a:rPr lang="en-US" dirty="0"/>
              <a:t> </a:t>
            </a:r>
            <a:r>
              <a:rPr lang="en-US" dirty="0" err="1"/>
              <a:t>dapat</a:t>
            </a:r>
            <a:r>
              <a:rPr lang="en-US" dirty="0"/>
              <a:t> </a:t>
            </a:r>
            <a:r>
              <a:rPr lang="en-US" dirty="0" err="1" smtClean="0"/>
              <a:t>dimanfaatkan</a:t>
            </a:r>
            <a:r>
              <a:rPr lang="en-US" dirty="0" smtClean="0"/>
              <a:t>?</a:t>
            </a:r>
            <a:br>
              <a:rPr lang="en-US" dirty="0" smtClean="0"/>
            </a:br>
            <a:r>
              <a:rPr lang="id-ID" dirty="0" smtClean="0"/>
              <a:t>Softskill </a:t>
            </a:r>
            <a:r>
              <a:rPr lang="en-US" dirty="0" err="1"/>
              <a:t>membantu</a:t>
            </a:r>
            <a:r>
              <a:rPr lang="en-US" dirty="0"/>
              <a:t> </a:t>
            </a:r>
            <a:r>
              <a:rPr lang="id-ID" dirty="0"/>
              <a:t>diri kita sendiri</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dirty="0"/>
          </a:p>
        </p:txBody>
      </p:sp>
      <p:pic>
        <p:nvPicPr>
          <p:cNvPr id="5" name="Picture 4" descr="Image result for when the soft skill will take place"/>
          <p:cNvPicPr/>
          <p:nvPr/>
        </p:nvPicPr>
        <p:blipFill>
          <a:blip r:embed="rId2">
            <a:extLst>
              <a:ext uri="{28A0092B-C50C-407E-A947-70E740481C1C}">
                <a14:useLocalDpi xmlns:a14="http://schemas.microsoft.com/office/drawing/2010/main" val="0"/>
              </a:ext>
            </a:extLst>
          </a:blip>
          <a:srcRect/>
          <a:stretch>
            <a:fillRect/>
          </a:stretch>
        </p:blipFill>
        <p:spPr bwMode="auto">
          <a:xfrm>
            <a:off x="5183188" y="987425"/>
            <a:ext cx="6172200" cy="4881563"/>
          </a:xfrm>
          <a:prstGeom prst="rect">
            <a:avLst/>
          </a:prstGeom>
          <a:noFill/>
          <a:ln>
            <a:noFill/>
          </a:ln>
        </p:spPr>
      </p:pic>
      <p:pic>
        <p:nvPicPr>
          <p:cNvPr id="6" name="Picture 5" descr="Image result for when the soft skill will take place"/>
          <p:cNvPicPr/>
          <p:nvPr/>
        </p:nvPicPr>
        <p:blipFill>
          <a:blip r:embed="rId3">
            <a:extLst>
              <a:ext uri="{28A0092B-C50C-407E-A947-70E740481C1C}">
                <a14:useLocalDpi xmlns:a14="http://schemas.microsoft.com/office/drawing/2010/main" val="0"/>
              </a:ext>
            </a:extLst>
          </a:blip>
          <a:srcRect/>
          <a:stretch>
            <a:fillRect/>
          </a:stretch>
        </p:blipFill>
        <p:spPr bwMode="auto">
          <a:xfrm>
            <a:off x="839787" y="2057400"/>
            <a:ext cx="3932237" cy="3803650"/>
          </a:xfrm>
          <a:prstGeom prst="rect">
            <a:avLst/>
          </a:prstGeom>
          <a:noFill/>
          <a:ln>
            <a:noFill/>
          </a:ln>
        </p:spPr>
      </p:pic>
    </p:spTree>
    <p:extLst>
      <p:ext uri="{BB962C8B-B14F-4D97-AF65-F5344CB8AC3E}">
        <p14:creationId xmlns:p14="http://schemas.microsoft.com/office/powerpoint/2010/main" val="1399732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Kita </a:t>
            </a:r>
            <a:r>
              <a:rPr lang="en-US" sz="2400" dirty="0" err="1"/>
              <a:t>sendiri</a:t>
            </a:r>
            <a:r>
              <a:rPr lang="en-US" sz="2400" dirty="0"/>
              <a:t> yang </a:t>
            </a:r>
            <a:r>
              <a:rPr lang="en-US" sz="2400" dirty="0" err="1"/>
              <a:t>menentukan</a:t>
            </a:r>
            <a:r>
              <a:rPr lang="en-US" sz="2400" dirty="0"/>
              <a:t> </a:t>
            </a:r>
            <a:r>
              <a:rPr lang="en-US" sz="2400" dirty="0" err="1"/>
              <a:t>warna</a:t>
            </a:r>
            <a:r>
              <a:rPr lang="en-US" sz="2400" dirty="0"/>
              <a:t> </a:t>
            </a:r>
            <a:r>
              <a:rPr lang="en-US" sz="2400" dirty="0" err="1"/>
              <a:t>hidup</a:t>
            </a:r>
            <a:r>
              <a:rPr lang="en-US" sz="2400" dirty="0"/>
              <a:t> </a:t>
            </a:r>
            <a:r>
              <a:rPr lang="en-US" sz="2400" dirty="0" err="1"/>
              <a:t>dan</a:t>
            </a:r>
            <a:r>
              <a:rPr lang="en-US" sz="2400" dirty="0"/>
              <a:t> masa </a:t>
            </a:r>
            <a:r>
              <a:rPr lang="en-US" sz="2400" dirty="0" err="1"/>
              <a:t>depan</a:t>
            </a:r>
            <a:r>
              <a:rPr lang="en-US" sz="2400" dirty="0"/>
              <a:t>.</a:t>
            </a:r>
            <a:br>
              <a:rPr lang="en-US" sz="2400" dirty="0"/>
            </a:br>
            <a:r>
              <a:rPr lang="en-US" sz="2400" dirty="0"/>
              <a:t>“</a:t>
            </a:r>
            <a:r>
              <a:rPr lang="en-US" sz="2400" i="1" dirty="0"/>
              <a:t>Pressure is privilege, winners take chances”.</a:t>
            </a:r>
            <a:r>
              <a:rPr lang="en-US" sz="2400" dirty="0"/>
              <a:t> </a:t>
            </a:r>
          </a:p>
        </p:txBody>
      </p:sp>
      <p:sp>
        <p:nvSpPr>
          <p:cNvPr id="4" name="Text Placeholder 3"/>
          <p:cNvSpPr>
            <a:spLocks noGrp="1"/>
          </p:cNvSpPr>
          <p:nvPr>
            <p:ph type="body" sz="half" idx="2"/>
          </p:nvPr>
        </p:nvSpPr>
        <p:spPr/>
        <p:txBody>
          <a:bodyPr/>
          <a:lstStyle/>
          <a:p>
            <a:endParaRPr lang="en-US" dirty="0"/>
          </a:p>
        </p:txBody>
      </p:sp>
      <p:pic>
        <p:nvPicPr>
          <p:cNvPr id="5" name="Picture 4" descr="Image result for when the soft skill will take place"/>
          <p:cNvPicPr/>
          <p:nvPr/>
        </p:nvPicPr>
        <p:blipFill>
          <a:blip r:embed="rId2">
            <a:extLst>
              <a:ext uri="{28A0092B-C50C-407E-A947-70E740481C1C}">
                <a14:useLocalDpi xmlns:a14="http://schemas.microsoft.com/office/drawing/2010/main" val="0"/>
              </a:ext>
            </a:extLst>
          </a:blip>
          <a:srcRect/>
          <a:stretch>
            <a:fillRect/>
          </a:stretch>
        </p:blipFill>
        <p:spPr bwMode="auto">
          <a:xfrm>
            <a:off x="839787" y="2057400"/>
            <a:ext cx="3932237" cy="3986561"/>
          </a:xfrm>
          <a:prstGeom prst="rect">
            <a:avLst/>
          </a:prstGeom>
          <a:noFill/>
          <a:ln>
            <a:noFill/>
          </a:ln>
        </p:spPr>
      </p:pic>
      <p:pic>
        <p:nvPicPr>
          <p:cNvPr id="6" name="Content Placeholder 5" descr="Related imag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795026" y="1248937"/>
            <a:ext cx="5776329" cy="4608900"/>
          </a:xfrm>
          <a:prstGeom prst="rect">
            <a:avLst/>
          </a:prstGeom>
          <a:noFill/>
          <a:ln>
            <a:noFill/>
          </a:ln>
        </p:spPr>
      </p:pic>
      <p:sp>
        <p:nvSpPr>
          <p:cNvPr id="7" name="Rectangle 6"/>
          <p:cNvSpPr/>
          <p:nvPr/>
        </p:nvSpPr>
        <p:spPr>
          <a:xfrm>
            <a:off x="4795026" y="680224"/>
            <a:ext cx="5776329" cy="5687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Berani dan percaya diri saat berada dalam kelompok</a:t>
            </a:r>
            <a:endParaRPr lang="en-US"/>
          </a:p>
        </p:txBody>
      </p:sp>
    </p:spTree>
    <p:extLst>
      <p:ext uri="{BB962C8B-B14F-4D97-AF65-F5344CB8AC3E}">
        <p14:creationId xmlns:p14="http://schemas.microsoft.com/office/powerpoint/2010/main" val="36732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171" y="611226"/>
            <a:ext cx="4865915" cy="1037063"/>
          </a:xfrm>
        </p:spPr>
        <p:txBody>
          <a:bodyPr>
            <a:normAutofit/>
          </a:bodyPr>
          <a:lstStyle/>
          <a:p>
            <a:r>
              <a:rPr lang="en-US" sz="5400" dirty="0" smtClean="0"/>
              <a:t>1. </a:t>
            </a:r>
            <a:r>
              <a:rPr lang="en-US" sz="5400" b="1" dirty="0" smtClean="0"/>
              <a:t>BER</a:t>
            </a:r>
            <a:r>
              <a:rPr lang="id-ID" sz="5400" b="1" dirty="0" smtClean="0"/>
              <a:t>P</a:t>
            </a:r>
            <a:r>
              <a:rPr lang="en-US" sz="5400" b="1" dirty="0" smtClean="0"/>
              <a:t>IKIR</a:t>
            </a:r>
            <a:endParaRPr lang="en-US" sz="5400" b="1" dirty="0"/>
          </a:p>
        </p:txBody>
      </p:sp>
      <p:sp>
        <p:nvSpPr>
          <p:cNvPr id="3" name="Content Placeholder 2"/>
          <p:cNvSpPr>
            <a:spLocks noGrp="1"/>
          </p:cNvSpPr>
          <p:nvPr>
            <p:ph idx="1"/>
          </p:nvPr>
        </p:nvSpPr>
        <p:spPr/>
        <p:txBody>
          <a:bodyPr>
            <a:normAutofit/>
          </a:bodyPr>
          <a:lstStyle/>
          <a:p>
            <a:r>
              <a:rPr lang="en-US" sz="2800" dirty="0" err="1" smtClean="0"/>
              <a:t>Pertumbuhan</a:t>
            </a:r>
            <a:r>
              <a:rPr lang="en-US" sz="2800" dirty="0" smtClean="0"/>
              <a:t> </a:t>
            </a:r>
            <a:r>
              <a:rPr lang="en-US" sz="2800" dirty="0" err="1" smtClean="0"/>
              <a:t>pola</a:t>
            </a:r>
            <a:r>
              <a:rPr lang="en-US" sz="2800" dirty="0" smtClean="0"/>
              <a:t> </a:t>
            </a:r>
            <a:r>
              <a:rPr lang="id-ID" sz="2800" dirty="0" err="1" smtClean="0"/>
              <a:t>p</a:t>
            </a:r>
            <a:r>
              <a:rPr lang="en-US" sz="2800" dirty="0" err="1" smtClean="0"/>
              <a:t>ikir</a:t>
            </a:r>
            <a:endParaRPr lang="en-US" sz="2800" dirty="0" smtClean="0"/>
          </a:p>
          <a:p>
            <a:pPr>
              <a:buFontTx/>
              <a:buChar char="-"/>
            </a:pPr>
            <a:r>
              <a:rPr lang="en-US" sz="1800" dirty="0" err="1" smtClean="0"/>
              <a:t>Apakah</a:t>
            </a:r>
            <a:r>
              <a:rPr lang="en-US" sz="1800" dirty="0" smtClean="0"/>
              <a:t> </a:t>
            </a:r>
            <a:r>
              <a:rPr lang="id-ID" sz="1800" dirty="0" smtClean="0"/>
              <a:t>ke</a:t>
            </a:r>
            <a:r>
              <a:rPr lang="en-US" sz="1800" dirty="0" err="1" smtClean="0"/>
              <a:t>salah</a:t>
            </a:r>
            <a:r>
              <a:rPr lang="id-ID" sz="1800" dirty="0" smtClean="0"/>
              <a:t>an</a:t>
            </a:r>
            <a:r>
              <a:rPr lang="en-US" sz="1800" dirty="0" smtClean="0"/>
              <a:t> </a:t>
            </a:r>
            <a:r>
              <a:rPr lang="id-ID" sz="1800" dirty="0" smtClean="0"/>
              <a:t>pendahulu</a:t>
            </a:r>
            <a:r>
              <a:rPr lang="en-US" sz="1800" dirty="0" smtClean="0"/>
              <a:t> </a:t>
            </a:r>
            <a:r>
              <a:rPr lang="en-US" sz="1800" dirty="0" err="1" smtClean="0"/>
              <a:t>kita</a:t>
            </a:r>
            <a:r>
              <a:rPr lang="en-US" sz="1800" dirty="0" smtClean="0"/>
              <a:t>?</a:t>
            </a:r>
          </a:p>
          <a:p>
            <a:pPr>
              <a:buFontTx/>
              <a:buChar char="-"/>
            </a:pPr>
            <a:r>
              <a:rPr lang="en-US" sz="1800" dirty="0" err="1" smtClean="0"/>
              <a:t>Tingkatkan</a:t>
            </a:r>
            <a:r>
              <a:rPr lang="en-US" sz="1800" dirty="0" smtClean="0"/>
              <a:t> </a:t>
            </a:r>
            <a:r>
              <a:rPr lang="en-US" sz="1800" dirty="0" err="1" smtClean="0"/>
              <a:t>kualitas</a:t>
            </a:r>
            <a:r>
              <a:rPr lang="en-US" sz="1800" dirty="0" smtClean="0"/>
              <a:t> </a:t>
            </a:r>
            <a:r>
              <a:rPr lang="en-US" sz="1800" dirty="0" err="1" smtClean="0"/>
              <a:t>diri</a:t>
            </a:r>
            <a:endParaRPr lang="en-US" sz="1800" dirty="0" smtClean="0"/>
          </a:p>
          <a:p>
            <a:r>
              <a:rPr lang="en-US" sz="2800" dirty="0" err="1" smtClean="0"/>
              <a:t>Ketahanan</a:t>
            </a:r>
            <a:endParaRPr lang="en-US" sz="2800" dirty="0" smtClean="0"/>
          </a:p>
          <a:p>
            <a:pPr>
              <a:buFontTx/>
              <a:buChar char="-"/>
            </a:pPr>
            <a:r>
              <a:rPr lang="en-US" sz="1800" dirty="0" err="1" smtClean="0"/>
              <a:t>Bertahan</a:t>
            </a:r>
            <a:endParaRPr lang="en-US" sz="1800" dirty="0" smtClean="0"/>
          </a:p>
          <a:p>
            <a:pPr>
              <a:buFontTx/>
              <a:buChar char="-"/>
            </a:pPr>
            <a:r>
              <a:rPr lang="en-US" sz="1800" dirty="0" err="1" smtClean="0"/>
              <a:t>Bangkit</a:t>
            </a:r>
            <a:r>
              <a:rPr lang="en-US" sz="1800" dirty="0" smtClean="0"/>
              <a:t> </a:t>
            </a:r>
            <a:r>
              <a:rPr lang="en-US" sz="1800" dirty="0" err="1" smtClean="0"/>
              <a:t>kembali</a:t>
            </a:r>
            <a:r>
              <a:rPr lang="en-US" sz="1800" dirty="0" smtClean="0"/>
              <a:t> </a:t>
            </a:r>
            <a:r>
              <a:rPr lang="en-US" sz="1800" dirty="0" err="1" smtClean="0"/>
              <a:t>setelah</a:t>
            </a:r>
            <a:r>
              <a:rPr lang="en-US" sz="1800" dirty="0" smtClean="0"/>
              <a:t> </a:t>
            </a:r>
            <a:r>
              <a:rPr lang="en-US" sz="1800" dirty="0" err="1" smtClean="0"/>
              <a:t>kecewa</a:t>
            </a:r>
            <a:endParaRPr lang="en-US" sz="2800" dirty="0" smtClean="0"/>
          </a:p>
          <a:p>
            <a:r>
              <a:rPr lang="en-US" sz="2800" dirty="0" err="1" smtClean="0"/>
              <a:t>Memaafkan</a:t>
            </a:r>
            <a:r>
              <a:rPr lang="en-US" sz="2800" dirty="0" smtClean="0"/>
              <a:t> </a:t>
            </a:r>
            <a:r>
              <a:rPr lang="en-US" sz="2800" dirty="0" err="1" smtClean="0"/>
              <a:t>dan</a:t>
            </a:r>
            <a:r>
              <a:rPr lang="en-US" sz="2800" dirty="0" smtClean="0"/>
              <a:t> </a:t>
            </a:r>
            <a:r>
              <a:rPr lang="en-US" sz="2800" dirty="0" err="1" smtClean="0"/>
              <a:t>melupakan</a:t>
            </a:r>
            <a:endParaRPr lang="en-US" sz="2800" dirty="0" smtClean="0"/>
          </a:p>
          <a:p>
            <a:pPr>
              <a:buFontTx/>
              <a:buChar char="-"/>
            </a:pPr>
            <a:r>
              <a:rPr lang="en-US" sz="1800" dirty="0" err="1" smtClean="0"/>
              <a:t>Maafkan</a:t>
            </a:r>
            <a:r>
              <a:rPr lang="en-US" sz="1800" dirty="0" smtClean="0"/>
              <a:t> </a:t>
            </a:r>
            <a:r>
              <a:rPr lang="en-US" sz="1800" dirty="0" err="1" smtClean="0"/>
              <a:t>diri</a:t>
            </a:r>
            <a:r>
              <a:rPr lang="en-US" sz="1800" dirty="0" smtClean="0"/>
              <a:t> </a:t>
            </a:r>
            <a:r>
              <a:rPr lang="en-US" sz="1800" dirty="0" err="1" smtClean="0"/>
              <a:t>sendiri</a:t>
            </a:r>
            <a:r>
              <a:rPr lang="en-US" sz="1800" dirty="0" smtClean="0"/>
              <a:t> – </a:t>
            </a:r>
            <a:r>
              <a:rPr lang="en-US" sz="1800" dirty="0" err="1" smtClean="0"/>
              <a:t>tiada</a:t>
            </a:r>
            <a:r>
              <a:rPr lang="en-US" sz="1800" dirty="0" smtClean="0"/>
              <a:t> </a:t>
            </a:r>
            <a:r>
              <a:rPr lang="en-US" sz="1800" dirty="0" err="1" smtClean="0"/>
              <a:t>beban</a:t>
            </a:r>
            <a:r>
              <a:rPr lang="en-US" sz="1800" dirty="0" smtClean="0"/>
              <a:t> mental </a:t>
            </a:r>
            <a:r>
              <a:rPr lang="en-US" sz="1800" dirty="0" err="1" smtClean="0"/>
              <a:t>dan</a:t>
            </a:r>
            <a:r>
              <a:rPr lang="en-US" sz="1800" dirty="0" smtClean="0"/>
              <a:t> </a:t>
            </a:r>
            <a:r>
              <a:rPr lang="en-US" sz="1800" dirty="0" err="1" smtClean="0"/>
              <a:t>emosional</a:t>
            </a:r>
            <a:endParaRPr lang="en-US" sz="1800" dirty="0" smtClean="0"/>
          </a:p>
          <a:p>
            <a:pPr>
              <a:buFontTx/>
              <a:buChar char="-"/>
            </a:pPr>
            <a:r>
              <a:rPr lang="en-US" sz="1800" dirty="0" err="1" smtClean="0"/>
              <a:t>Maafkan</a:t>
            </a:r>
            <a:r>
              <a:rPr lang="en-US" sz="1800" dirty="0" smtClean="0"/>
              <a:t> orang lain – </a:t>
            </a:r>
            <a:r>
              <a:rPr lang="en-US" sz="1800" dirty="0" err="1" smtClean="0"/>
              <a:t>berlapang</a:t>
            </a:r>
            <a:r>
              <a:rPr lang="en-US" sz="1800" dirty="0" smtClean="0"/>
              <a:t> </a:t>
            </a:r>
            <a:r>
              <a:rPr lang="id-ID" sz="1800" dirty="0" smtClean="0"/>
              <a:t>dada</a:t>
            </a:r>
            <a:endParaRPr lang="en-US" sz="1800" dirty="0" smtClean="0"/>
          </a:p>
          <a:p>
            <a:r>
              <a:rPr lang="en-US" sz="2800" dirty="0" err="1" smtClean="0"/>
              <a:t>Memberikan</a:t>
            </a:r>
            <a:r>
              <a:rPr lang="en-US" sz="2800" dirty="0" smtClean="0"/>
              <a:t> </a:t>
            </a:r>
            <a:r>
              <a:rPr lang="en-US" sz="2800" dirty="0" err="1" smtClean="0"/>
              <a:t>perhatian</a:t>
            </a:r>
            <a:r>
              <a:rPr lang="en-US" sz="2800" dirty="0" smtClean="0"/>
              <a:t> </a:t>
            </a:r>
            <a:r>
              <a:rPr lang="en-US" sz="2800" dirty="0" err="1" smtClean="0"/>
              <a:t>sepenuhnya</a:t>
            </a:r>
            <a:endParaRPr lang="en-US" sz="2800" dirty="0" smtClean="0"/>
          </a:p>
          <a:p>
            <a:r>
              <a:rPr lang="en-US" sz="1800" dirty="0" err="1" smtClean="0"/>
              <a:t>Memberi</a:t>
            </a:r>
            <a:r>
              <a:rPr lang="en-US" sz="1800" dirty="0" smtClean="0"/>
              <a:t> </a:t>
            </a:r>
            <a:r>
              <a:rPr lang="en-US" sz="1800" dirty="0" err="1" smtClean="0"/>
              <a:t>perhatian</a:t>
            </a:r>
            <a:r>
              <a:rPr lang="en-US" sz="1800" dirty="0" smtClean="0"/>
              <a:t> </a:t>
            </a:r>
            <a:r>
              <a:rPr lang="en-US" sz="1800" dirty="0" err="1" smtClean="0"/>
              <a:t>kepada</a:t>
            </a:r>
            <a:r>
              <a:rPr lang="en-US" sz="1800" dirty="0" smtClean="0"/>
              <a:t> </a:t>
            </a:r>
            <a:r>
              <a:rPr lang="en-US" sz="1800" dirty="0" err="1" smtClean="0"/>
              <a:t>diri</a:t>
            </a:r>
            <a:r>
              <a:rPr lang="en-US" sz="1800" dirty="0" smtClean="0"/>
              <a:t> </a:t>
            </a:r>
            <a:r>
              <a:rPr lang="en-US" sz="1800" dirty="0" err="1" smtClean="0"/>
              <a:t>sendiri</a:t>
            </a:r>
            <a:r>
              <a:rPr lang="en-US" sz="1800" dirty="0" smtClean="0"/>
              <a:t> </a:t>
            </a:r>
            <a:r>
              <a:rPr lang="en-US" sz="1800" dirty="0" err="1" smtClean="0"/>
              <a:t>jangan</a:t>
            </a:r>
            <a:r>
              <a:rPr lang="en-US" sz="1800" dirty="0" smtClean="0"/>
              <a:t> </a:t>
            </a:r>
            <a:r>
              <a:rPr lang="en-US" sz="1800" dirty="0" err="1" smtClean="0"/>
              <a:t>sampai</a:t>
            </a:r>
            <a:r>
              <a:rPr lang="en-US" sz="1800" dirty="0" smtClean="0"/>
              <a:t> </a:t>
            </a:r>
            <a:r>
              <a:rPr lang="en-US" sz="1800" dirty="0" err="1" smtClean="0"/>
              <a:t>mengabaikan</a:t>
            </a:r>
            <a:r>
              <a:rPr lang="en-US" sz="1800" dirty="0" smtClean="0"/>
              <a:t> orang lain</a:t>
            </a:r>
            <a:endParaRPr lang="en-US" sz="1800" dirty="0"/>
          </a:p>
        </p:txBody>
      </p:sp>
      <p:sp>
        <p:nvSpPr>
          <p:cNvPr id="4" name="Text Placeholder 3"/>
          <p:cNvSpPr>
            <a:spLocks noGrp="1"/>
          </p:cNvSpPr>
          <p:nvPr>
            <p:ph type="body" sz="half" idx="2"/>
          </p:nvPr>
        </p:nvSpPr>
        <p:spPr>
          <a:xfrm>
            <a:off x="839789" y="1518443"/>
            <a:ext cx="3932237" cy="3811588"/>
          </a:xfrm>
        </p:spPr>
        <p:txBody>
          <a:bodyPr/>
          <a:lstStyle/>
          <a:p>
            <a:endParaRPr lang="en-US" sz="2400" dirty="0"/>
          </a:p>
          <a:p>
            <a:endParaRPr lang="en-US" dirty="0"/>
          </a:p>
        </p:txBody>
      </p:sp>
      <p:pic>
        <p:nvPicPr>
          <p:cNvPr id="6" name="Picture 5" descr="Image result for otak"/>
          <p:cNvPicPr/>
          <p:nvPr/>
        </p:nvPicPr>
        <p:blipFill>
          <a:blip r:embed="rId2">
            <a:extLst>
              <a:ext uri="{28A0092B-C50C-407E-A947-70E740481C1C}">
                <a14:useLocalDpi xmlns:a14="http://schemas.microsoft.com/office/drawing/2010/main" val="0"/>
              </a:ext>
            </a:extLst>
          </a:blip>
          <a:srcRect/>
          <a:stretch>
            <a:fillRect/>
          </a:stretch>
        </p:blipFill>
        <p:spPr bwMode="auto">
          <a:xfrm>
            <a:off x="734499" y="1648289"/>
            <a:ext cx="3915560" cy="3336305"/>
          </a:xfrm>
          <a:prstGeom prst="rect">
            <a:avLst/>
          </a:prstGeom>
          <a:noFill/>
          <a:ln>
            <a:noFill/>
          </a:ln>
        </p:spPr>
      </p:pic>
      <p:sp>
        <p:nvSpPr>
          <p:cNvPr id="7" name="Rectangle 6"/>
          <p:cNvSpPr/>
          <p:nvPr/>
        </p:nvSpPr>
        <p:spPr>
          <a:xfrm>
            <a:off x="734499" y="4984594"/>
            <a:ext cx="3915560" cy="10036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Bersyukur</a:t>
            </a:r>
            <a:r>
              <a:rPr lang="en-US" dirty="0" smtClean="0"/>
              <a:t> </a:t>
            </a:r>
            <a:r>
              <a:rPr lang="id-ID" dirty="0" smtClean="0"/>
              <a:t>karena </a:t>
            </a:r>
            <a:r>
              <a:rPr lang="en-US" dirty="0" err="1" smtClean="0"/>
              <a:t>kita</a:t>
            </a:r>
            <a:r>
              <a:rPr lang="en-US" dirty="0" smtClean="0"/>
              <a:t> </a:t>
            </a:r>
            <a:r>
              <a:rPr lang="en-US" dirty="0" err="1" smtClean="0"/>
              <a:t>bisa</a:t>
            </a:r>
            <a:r>
              <a:rPr lang="en-US" dirty="0" smtClean="0"/>
              <a:t> </a:t>
            </a:r>
            <a:r>
              <a:rPr lang="en-US" dirty="0" err="1" smtClean="0"/>
              <a:t>berfikir</a:t>
            </a:r>
            <a:r>
              <a:rPr lang="en-US" dirty="0" smtClean="0"/>
              <a:t>. </a:t>
            </a:r>
            <a:r>
              <a:rPr lang="en-US" dirty="0" err="1" smtClean="0"/>
              <a:t>Kes</a:t>
            </a:r>
            <a:r>
              <a:rPr lang="id-ID" dirty="0" smtClean="0"/>
              <a:t>e</a:t>
            </a:r>
            <a:r>
              <a:rPr lang="en-US" dirty="0" err="1" smtClean="0"/>
              <a:t>hatan</a:t>
            </a:r>
            <a:r>
              <a:rPr lang="id-ID" dirty="0" smtClean="0"/>
              <a:t> </a:t>
            </a:r>
            <a:r>
              <a:rPr lang="en-US" dirty="0" err="1" smtClean="0"/>
              <a:t>otak</a:t>
            </a:r>
            <a:r>
              <a:rPr lang="en-US" dirty="0" smtClean="0"/>
              <a:t> </a:t>
            </a:r>
            <a:r>
              <a:rPr lang="en-US" dirty="0" err="1" smtClean="0"/>
              <a:t>kita</a:t>
            </a:r>
            <a:r>
              <a:rPr lang="en-US" dirty="0" smtClean="0"/>
              <a:t> </a:t>
            </a:r>
            <a:r>
              <a:rPr lang="en-US" dirty="0" err="1" smtClean="0"/>
              <a:t>harus</a:t>
            </a:r>
            <a:r>
              <a:rPr lang="en-US" dirty="0" smtClean="0"/>
              <a:t> </a:t>
            </a:r>
            <a:r>
              <a:rPr lang="en-US" dirty="0" err="1" smtClean="0"/>
              <a:t>dijaga</a:t>
            </a:r>
            <a:r>
              <a:rPr lang="en-US" dirty="0" smtClean="0"/>
              <a:t>.</a:t>
            </a:r>
          </a:p>
          <a:p>
            <a:pPr algn="ctr"/>
            <a:r>
              <a:rPr lang="en-US" dirty="0" err="1" smtClean="0"/>
              <a:t>Kegelisahan</a:t>
            </a:r>
            <a:r>
              <a:rPr lang="en-US" dirty="0" smtClean="0"/>
              <a:t> </a:t>
            </a:r>
            <a:r>
              <a:rPr lang="en-US" dirty="0" err="1" smtClean="0"/>
              <a:t>mengacau</a:t>
            </a:r>
            <a:r>
              <a:rPr lang="id-ID" dirty="0" smtClean="0"/>
              <a:t>kan</a:t>
            </a:r>
            <a:r>
              <a:rPr lang="en-US" dirty="0" smtClean="0"/>
              <a:t> </a:t>
            </a:r>
            <a:r>
              <a:rPr lang="en-US" dirty="0" err="1" smtClean="0"/>
              <a:t>fikiran</a:t>
            </a:r>
            <a:endParaRPr lang="en-US" dirty="0"/>
          </a:p>
        </p:txBody>
      </p:sp>
    </p:spTree>
    <p:extLst>
      <p:ext uri="{BB962C8B-B14F-4D97-AF65-F5344CB8AC3E}">
        <p14:creationId xmlns:p14="http://schemas.microsoft.com/office/powerpoint/2010/main" val="1190338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TotalTime>
  <Words>3117</Words>
  <Application>Microsoft Office PowerPoint</Application>
  <PresentationFormat>Widescreen</PresentationFormat>
  <Paragraphs>328</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Cambria Math</vt:lpstr>
      <vt:lpstr>Century</vt:lpstr>
      <vt:lpstr>Times New Roman</vt:lpstr>
      <vt:lpstr>Office Theme</vt:lpstr>
      <vt:lpstr>SOFTSKILL</vt:lpstr>
      <vt:lpstr>Pengenalan</vt:lpstr>
      <vt:lpstr>Melalui pembelajaran kita dapat mengubah nasib bangsa Indonesia menjadi yang jauh lebih baik. Kita harus membangkitkan keyakinan dan kesadaran pribadi. Kita tidak boleh saling berselisih, kita seharusnya saling melengkapi demi kemajuan bangsa. </vt:lpstr>
      <vt:lpstr>Bagaimana kelas soft skill diterapkan?</vt:lpstr>
      <vt:lpstr>Softskill fokus membangunkan fungsi otak kanan terutama soal talenta, kreativitas dan keterampilan kemanusiaan</vt:lpstr>
      <vt:lpstr>Tujuh (7) softskill UNAS</vt:lpstr>
      <vt:lpstr>Apakah talenta itu dapat dimanfaatkan? Softskill membantu diri kita sendiri</vt:lpstr>
      <vt:lpstr>Kita sendiri yang menentukan warna hidup dan masa depan. “Pressure is privilege, winners take chances”. </vt:lpstr>
      <vt:lpstr>1. BERPIKIR</vt:lpstr>
      <vt:lpstr>PowerPoint Presentation</vt:lpstr>
      <vt:lpstr>       2. BERBICARA</vt:lpstr>
      <vt:lpstr>Aktivitas: Berperan sebagai….  1. Berbicara secara tidak jelas? 2. Berbicara seperti orang tidak berpikir? 3. Berbicara secara tidak beradab… 4. Berbicara yang pasti konsekuensinya negatif… 5. Berbicara persis gaya orang Inggris </vt:lpstr>
      <vt:lpstr>Aktifitas berbicara</vt:lpstr>
      <vt:lpstr>3. BERBUAT</vt:lpstr>
      <vt:lpstr>Aturan berbuat</vt:lpstr>
      <vt:lpstr>Aktifitas berbuat</vt:lpstr>
      <vt:lpstr>4. KOMUNIKASI</vt:lpstr>
      <vt:lpstr>CARA MEMPERKENALKAN DIRI DALAM KELOMPOK</vt:lpstr>
      <vt:lpstr>AKTIFITAS KELOMPOK</vt:lpstr>
      <vt:lpstr>5. MANAJEMEN</vt:lpstr>
      <vt:lpstr>Setiap mahasiswa UNAS menghasilkan visi dan misi pribadi</vt:lpstr>
      <vt:lpstr>MANAJEMEN STRES</vt:lpstr>
      <vt:lpstr>6. PENYELESAIAN MASALAH</vt:lpstr>
      <vt:lpstr>Studi Kasus  (UNAS)  1. Secara berkelompok – ketua            kelompok sebagai pemimpin 2. Baca dan telaah hasil         penelitian di      atas (Tentang apa? Apakah        perkara yang hendak         disampaikan?) 3. Setiap  kelompok menyatakan      ulasan secara ringkas. 4. Identifikasi dan susun 7 masalah      mahasiswa 5. Kemukakan 7 solusi pada masalah       mahasiswa itu 6. Jelaskan apakah pelajaran utama      dari aktifitas ini.  </vt:lpstr>
      <vt:lpstr>       Tugas kelompok: apa perkara utama yang ingin disampaikan? Identifikasi dan susun 7 masalah mahasiswa; kemukakan 7 solusi; Jelaskan apakah pelajaran penting dari aktifitas ini</vt:lpstr>
      <vt:lpstr>7. Kemandirian dan kewirausahaan</vt:lpstr>
      <vt:lpstr>PowerPoint Presentation</vt:lpstr>
      <vt:lpstr>PowerPoint Presentation</vt:lpstr>
      <vt:lpstr>AKTIFITAS : Individual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SOFTSKILL</dc:title>
  <dc:creator>Pengarah P.Sukan</dc:creator>
  <cp:lastModifiedBy>Acer</cp:lastModifiedBy>
  <cp:revision>73</cp:revision>
  <cp:lastPrinted>2015-09-09T01:57:45Z</cp:lastPrinted>
  <dcterms:created xsi:type="dcterms:W3CDTF">2015-08-31T19:50:26Z</dcterms:created>
  <dcterms:modified xsi:type="dcterms:W3CDTF">2015-09-08T04:30:35Z</dcterms:modified>
</cp:coreProperties>
</file>